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handoutMasterIdLst>
    <p:handoutMasterId r:id="rId22"/>
  </p:handoutMasterIdLst>
  <p:sldIdLst>
    <p:sldId id="294" r:id="rId5"/>
    <p:sldId id="297" r:id="rId6"/>
    <p:sldId id="301" r:id="rId7"/>
    <p:sldId id="302" r:id="rId8"/>
    <p:sldId id="296" r:id="rId9"/>
    <p:sldId id="303" r:id="rId10"/>
    <p:sldId id="286" r:id="rId11"/>
    <p:sldId id="305" r:id="rId12"/>
    <p:sldId id="306" r:id="rId13"/>
    <p:sldId id="298" r:id="rId14"/>
    <p:sldId id="299" r:id="rId15"/>
    <p:sldId id="300" r:id="rId16"/>
    <p:sldId id="267" r:id="rId17"/>
    <p:sldId id="272" r:id="rId18"/>
    <p:sldId id="280" r:id="rId19"/>
    <p:sldId id="287" r:id="rId20"/>
  </p:sldIdLst>
  <p:sldSz cx="9906000" cy="6858000" type="A4"/>
  <p:notesSz cx="6889750" cy="10021888"/>
  <p:defaultTextStyle>
    <a:defPPr>
      <a:defRPr lang="en-US"/>
    </a:defPPr>
    <a:lvl1pPr marL="0" algn="l" defTabSz="478858" rtl="0" eaLnBrk="1" latinLnBrk="0" hangingPunct="1">
      <a:defRPr sz="1886" kern="1200">
        <a:solidFill>
          <a:schemeClr val="tx1"/>
        </a:solidFill>
        <a:latin typeface="+mn-lt"/>
        <a:ea typeface="+mn-ea"/>
        <a:cs typeface="+mn-cs"/>
      </a:defRPr>
    </a:lvl1pPr>
    <a:lvl2pPr marL="478858" algn="l" defTabSz="478858" rtl="0" eaLnBrk="1" latinLnBrk="0" hangingPunct="1">
      <a:defRPr sz="1886" kern="1200">
        <a:solidFill>
          <a:schemeClr val="tx1"/>
        </a:solidFill>
        <a:latin typeface="+mn-lt"/>
        <a:ea typeface="+mn-ea"/>
        <a:cs typeface="+mn-cs"/>
      </a:defRPr>
    </a:lvl2pPr>
    <a:lvl3pPr marL="957716" algn="l" defTabSz="478858" rtl="0" eaLnBrk="1" latinLnBrk="0" hangingPunct="1">
      <a:defRPr sz="1886" kern="1200">
        <a:solidFill>
          <a:schemeClr val="tx1"/>
        </a:solidFill>
        <a:latin typeface="+mn-lt"/>
        <a:ea typeface="+mn-ea"/>
        <a:cs typeface="+mn-cs"/>
      </a:defRPr>
    </a:lvl3pPr>
    <a:lvl4pPr marL="1436574" algn="l" defTabSz="478858" rtl="0" eaLnBrk="1" latinLnBrk="0" hangingPunct="1">
      <a:defRPr sz="1886" kern="1200">
        <a:solidFill>
          <a:schemeClr val="tx1"/>
        </a:solidFill>
        <a:latin typeface="+mn-lt"/>
        <a:ea typeface="+mn-ea"/>
        <a:cs typeface="+mn-cs"/>
      </a:defRPr>
    </a:lvl4pPr>
    <a:lvl5pPr marL="1915433" algn="l" defTabSz="478858" rtl="0" eaLnBrk="1" latinLnBrk="0" hangingPunct="1">
      <a:defRPr sz="1886" kern="1200">
        <a:solidFill>
          <a:schemeClr val="tx1"/>
        </a:solidFill>
        <a:latin typeface="+mn-lt"/>
        <a:ea typeface="+mn-ea"/>
        <a:cs typeface="+mn-cs"/>
      </a:defRPr>
    </a:lvl5pPr>
    <a:lvl6pPr marL="2394290" algn="l" defTabSz="478858" rtl="0" eaLnBrk="1" latinLnBrk="0" hangingPunct="1">
      <a:defRPr sz="1886" kern="1200">
        <a:solidFill>
          <a:schemeClr val="tx1"/>
        </a:solidFill>
        <a:latin typeface="+mn-lt"/>
        <a:ea typeface="+mn-ea"/>
        <a:cs typeface="+mn-cs"/>
      </a:defRPr>
    </a:lvl6pPr>
    <a:lvl7pPr marL="2873148" algn="l" defTabSz="478858" rtl="0" eaLnBrk="1" latinLnBrk="0" hangingPunct="1">
      <a:defRPr sz="1886" kern="1200">
        <a:solidFill>
          <a:schemeClr val="tx1"/>
        </a:solidFill>
        <a:latin typeface="+mn-lt"/>
        <a:ea typeface="+mn-ea"/>
        <a:cs typeface="+mn-cs"/>
      </a:defRPr>
    </a:lvl7pPr>
    <a:lvl8pPr marL="3352006" algn="l" defTabSz="478858" rtl="0" eaLnBrk="1" latinLnBrk="0" hangingPunct="1">
      <a:defRPr sz="1886" kern="1200">
        <a:solidFill>
          <a:schemeClr val="tx1"/>
        </a:solidFill>
        <a:latin typeface="+mn-lt"/>
        <a:ea typeface="+mn-ea"/>
        <a:cs typeface="+mn-cs"/>
      </a:defRPr>
    </a:lvl8pPr>
    <a:lvl9pPr marL="3830864" algn="l" defTabSz="478858" rtl="0" eaLnBrk="1" latinLnBrk="0" hangingPunct="1">
      <a:defRPr sz="188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3B92"/>
    <a:srgbClr val="BE46A7"/>
    <a:srgbClr val="ABE7EF"/>
    <a:srgbClr val="546882"/>
    <a:srgbClr val="FF99CC"/>
    <a:srgbClr val="FFCC00"/>
    <a:srgbClr val="8DA14D"/>
    <a:srgbClr val="FFFF99"/>
    <a:srgbClr val="F1D4B9"/>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86" d="100"/>
          <a:sy n="86" d="100"/>
        </p:scale>
        <p:origin x="1176" y="48"/>
      </p:cViewPr>
      <p:guideLst/>
    </p:cSldViewPr>
  </p:slideViewPr>
  <p:outlineViewPr>
    <p:cViewPr>
      <p:scale>
        <a:sx n="33" d="100"/>
        <a:sy n="33" d="100"/>
      </p:scale>
      <p:origin x="0" y="-12450"/>
    </p:cViewPr>
  </p:outlineViewPr>
  <p:notesTextViewPr>
    <p:cViewPr>
      <p:scale>
        <a:sx n="1" d="1"/>
        <a:sy n="1" d="1"/>
      </p:scale>
      <p:origin x="0" y="0"/>
    </p:cViewPr>
  </p:notesTextViewPr>
  <p:notesViewPr>
    <p:cSldViewPr snapToGrid="0" showGuides="1">
      <p:cViewPr varScale="1">
        <p:scale>
          <a:sx n="50" d="100"/>
          <a:sy n="50"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29910D-1BEE-3A47-AED7-9188550B44A5}"/>
              </a:ext>
            </a:extLst>
          </p:cNvPr>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8D773993-F563-4649-965D-EFFBE27F444A}"/>
              </a:ext>
            </a:extLst>
          </p:cNvPr>
          <p:cNvSpPr>
            <a:spLocks noGrp="1"/>
          </p:cNvSpPr>
          <p:nvPr>
            <p:ph type="ftr" sz="quarter" idx="2"/>
          </p:nvPr>
        </p:nvSpPr>
        <p:spPr>
          <a:xfrm>
            <a:off x="0" y="9520238"/>
            <a:ext cx="2986088" cy="5016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239CDB-4808-B34B-9710-8D86F455D786}"/>
              </a:ext>
            </a:extLst>
          </p:cNvPr>
          <p:cNvSpPr>
            <a:spLocks noGrp="1"/>
          </p:cNvSpPr>
          <p:nvPr>
            <p:ph type="sldNum" sz="quarter" idx="3"/>
          </p:nvPr>
        </p:nvSpPr>
        <p:spPr>
          <a:xfrm>
            <a:off x="3902075" y="9520238"/>
            <a:ext cx="2986088" cy="501650"/>
          </a:xfrm>
          <a:prstGeom prst="rect">
            <a:avLst/>
          </a:prstGeom>
        </p:spPr>
        <p:txBody>
          <a:bodyPr vert="horz" lIns="91440" tIns="45720" rIns="91440" bIns="45720" rtlCol="0" anchor="b"/>
          <a:lstStyle>
            <a:lvl1pPr algn="r">
              <a:defRPr sz="1200"/>
            </a:lvl1pPr>
          </a:lstStyle>
          <a:p>
            <a:fld id="{66B4DBBA-5AC1-784B-9148-1D8C13FCA661}" type="slidenum">
              <a:rPr lang="en-US" smtClean="0"/>
              <a:t>‹#›</a:t>
            </a:fld>
            <a:endParaRPr lang="en-US" dirty="0"/>
          </a:p>
        </p:txBody>
      </p:sp>
    </p:spTree>
    <p:extLst>
      <p:ext uri="{BB962C8B-B14F-4D97-AF65-F5344CB8AC3E}">
        <p14:creationId xmlns:p14="http://schemas.microsoft.com/office/powerpoint/2010/main" val="332948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B283E32-D9DE-4A7E-B628-5347EDC22867}" type="datetimeFigureOut">
              <a:rPr lang="en-US" smtClean="0"/>
              <a:t>12/23/2020</a:t>
            </a:fld>
            <a:endParaRPr lang="en-US" dirty="0"/>
          </a:p>
        </p:txBody>
      </p:sp>
      <p:sp>
        <p:nvSpPr>
          <p:cNvPr id="4" name="Slide Image Placeholder 3"/>
          <p:cNvSpPr>
            <a:spLocks noGrp="1" noRot="1" noChangeAspect="1"/>
          </p:cNvSpPr>
          <p:nvPr>
            <p:ph type="sldImg" idx="2"/>
          </p:nvPr>
        </p:nvSpPr>
        <p:spPr>
          <a:xfrm>
            <a:off x="1001713" y="1252538"/>
            <a:ext cx="4886325" cy="3382962"/>
          </a:xfrm>
          <a:prstGeom prst="rect">
            <a:avLst/>
          </a:prstGeom>
          <a:noFill/>
          <a:ln w="12700">
            <a:solidFill>
              <a:prstClr val="black"/>
            </a:solidFill>
          </a:ln>
        </p:spPr>
        <p:txBody>
          <a:bodyPr vert="horz" lIns="96634" tIns="48317" rIns="96634" bIns="48317" rtlCol="0" anchor="ctr"/>
          <a:lstStyle/>
          <a:p>
            <a:endParaRPr lang="en-US"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884B37C4-50DC-4414-959D-8204EE2EF348}" type="slidenum">
              <a:rPr lang="en-US" smtClean="0"/>
              <a:t>‹#›</a:t>
            </a:fld>
            <a:endParaRPr lang="en-US" dirty="0"/>
          </a:p>
        </p:txBody>
      </p:sp>
    </p:spTree>
    <p:extLst>
      <p:ext uri="{BB962C8B-B14F-4D97-AF65-F5344CB8AC3E}">
        <p14:creationId xmlns:p14="http://schemas.microsoft.com/office/powerpoint/2010/main" val="2460734700"/>
      </p:ext>
    </p:extLst>
  </p:cSld>
  <p:clrMap bg1="lt1" tx1="dk1" bg2="lt2" tx2="dk2" accent1="accent1" accent2="accent2" accent3="accent3" accent4="accent4" accent5="accent5" accent6="accent6" hlink="hlink" folHlink="folHlink"/>
  <p:notesStyle>
    <a:lvl1pPr marL="0" algn="l" defTabSz="957716" rtl="0" eaLnBrk="1" latinLnBrk="0" hangingPunct="1">
      <a:defRPr sz="1257" kern="1200">
        <a:solidFill>
          <a:schemeClr val="tx1"/>
        </a:solidFill>
        <a:latin typeface="+mn-lt"/>
        <a:ea typeface="+mn-ea"/>
        <a:cs typeface="+mn-cs"/>
      </a:defRPr>
    </a:lvl1pPr>
    <a:lvl2pPr marL="478858" algn="l" defTabSz="957716" rtl="0" eaLnBrk="1" latinLnBrk="0" hangingPunct="1">
      <a:defRPr sz="1257" kern="1200">
        <a:solidFill>
          <a:schemeClr val="tx1"/>
        </a:solidFill>
        <a:latin typeface="+mn-lt"/>
        <a:ea typeface="+mn-ea"/>
        <a:cs typeface="+mn-cs"/>
      </a:defRPr>
    </a:lvl2pPr>
    <a:lvl3pPr marL="957716" algn="l" defTabSz="957716" rtl="0" eaLnBrk="1" latinLnBrk="0" hangingPunct="1">
      <a:defRPr sz="1257" kern="1200">
        <a:solidFill>
          <a:schemeClr val="tx1"/>
        </a:solidFill>
        <a:latin typeface="+mn-lt"/>
        <a:ea typeface="+mn-ea"/>
        <a:cs typeface="+mn-cs"/>
      </a:defRPr>
    </a:lvl3pPr>
    <a:lvl4pPr marL="1436574" algn="l" defTabSz="957716" rtl="0" eaLnBrk="1" latinLnBrk="0" hangingPunct="1">
      <a:defRPr sz="1257" kern="1200">
        <a:solidFill>
          <a:schemeClr val="tx1"/>
        </a:solidFill>
        <a:latin typeface="+mn-lt"/>
        <a:ea typeface="+mn-ea"/>
        <a:cs typeface="+mn-cs"/>
      </a:defRPr>
    </a:lvl4pPr>
    <a:lvl5pPr marL="1915433" algn="l" defTabSz="957716" rtl="0" eaLnBrk="1" latinLnBrk="0" hangingPunct="1">
      <a:defRPr sz="1257" kern="1200">
        <a:solidFill>
          <a:schemeClr val="tx1"/>
        </a:solidFill>
        <a:latin typeface="+mn-lt"/>
        <a:ea typeface="+mn-ea"/>
        <a:cs typeface="+mn-cs"/>
      </a:defRPr>
    </a:lvl5pPr>
    <a:lvl6pPr marL="2394290" algn="l" defTabSz="957716" rtl="0" eaLnBrk="1" latinLnBrk="0" hangingPunct="1">
      <a:defRPr sz="1257" kern="1200">
        <a:solidFill>
          <a:schemeClr val="tx1"/>
        </a:solidFill>
        <a:latin typeface="+mn-lt"/>
        <a:ea typeface="+mn-ea"/>
        <a:cs typeface="+mn-cs"/>
      </a:defRPr>
    </a:lvl6pPr>
    <a:lvl7pPr marL="2873148" algn="l" defTabSz="957716" rtl="0" eaLnBrk="1" latinLnBrk="0" hangingPunct="1">
      <a:defRPr sz="1257" kern="1200">
        <a:solidFill>
          <a:schemeClr val="tx1"/>
        </a:solidFill>
        <a:latin typeface="+mn-lt"/>
        <a:ea typeface="+mn-ea"/>
        <a:cs typeface="+mn-cs"/>
      </a:defRPr>
    </a:lvl7pPr>
    <a:lvl8pPr marL="3352006" algn="l" defTabSz="957716" rtl="0" eaLnBrk="1" latinLnBrk="0" hangingPunct="1">
      <a:defRPr sz="1257" kern="1200">
        <a:solidFill>
          <a:schemeClr val="tx1"/>
        </a:solidFill>
        <a:latin typeface="+mn-lt"/>
        <a:ea typeface="+mn-ea"/>
        <a:cs typeface="+mn-cs"/>
      </a:defRPr>
    </a:lvl8pPr>
    <a:lvl9pPr marL="3830864" algn="l" defTabSz="957716" rtl="0" eaLnBrk="1" latinLnBrk="0" hangingPunct="1">
      <a:defRPr sz="125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423224-51AF-48C0-A013-F9304FDE6CC8}"/>
              </a:ext>
            </a:extLst>
          </p:cNvPr>
          <p:cNvSpPr>
            <a:spLocks noGrp="1"/>
          </p:cNvSpPr>
          <p:nvPr>
            <p:ph type="pic" sz="quarter" idx="10" hasCustomPrompt="1"/>
          </p:nvPr>
        </p:nvSpPr>
        <p:spPr>
          <a:xfrm>
            <a:off x="4953000" y="252000"/>
            <a:ext cx="4680000" cy="6354000"/>
          </a:xfrm>
          <a:solidFill>
            <a:schemeClr val="bg1">
              <a:lumMod val="95000"/>
            </a:schemeClr>
          </a:solidFill>
        </p:spPr>
        <p:txBody>
          <a:bodyPr tIns="216000" anchor="t"/>
          <a:lstStyle>
            <a:lvl1pPr marL="0" indent="0" algn="ctr">
              <a:buFont typeface="Arial" panose="020B0604020202020204" pitchFamily="34" charset="0"/>
              <a:buNone/>
              <a:defRPr i="1"/>
            </a:lvl1pPr>
          </a:lstStyle>
          <a:p>
            <a:r>
              <a:rPr lang="en-US" dirty="0"/>
              <a:t>Insert your cover picture</a:t>
            </a:r>
          </a:p>
        </p:txBody>
      </p:sp>
      <p:sp>
        <p:nvSpPr>
          <p:cNvPr id="22" name="Text Placeholder 19">
            <a:extLst>
              <a:ext uri="{FF2B5EF4-FFF2-40B4-BE49-F238E27FC236}">
                <a16:creationId xmlns:a16="http://schemas.microsoft.com/office/drawing/2014/main" id="{E57A4BBD-7C7F-4800-936E-3D1BE31E3EC8}"/>
              </a:ext>
            </a:extLst>
          </p:cNvPr>
          <p:cNvSpPr>
            <a:spLocks noGrp="1"/>
          </p:cNvSpPr>
          <p:nvPr>
            <p:ph type="body" sz="quarter" idx="15" hasCustomPrompt="1"/>
          </p:nvPr>
        </p:nvSpPr>
        <p:spPr>
          <a:xfrm>
            <a:off x="7663392" y="3339000"/>
            <a:ext cx="1501379" cy="180000"/>
          </a:xfrm>
          <a:solidFill>
            <a:schemeClr val="bg1"/>
          </a:solidFill>
        </p:spPr>
        <p:txBody>
          <a:bodyPr lIns="0" tIns="0" rIns="108000" anchor="ctr"/>
          <a:lstStyle>
            <a:lvl1pPr marL="0" indent="0" algn="r">
              <a:buNone/>
              <a:defRPr sz="84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dirty="0"/>
              <a:t>Other Story – Page #</a:t>
            </a:r>
          </a:p>
        </p:txBody>
      </p:sp>
      <p:sp>
        <p:nvSpPr>
          <p:cNvPr id="20" name="Text Placeholder 19">
            <a:extLst>
              <a:ext uri="{FF2B5EF4-FFF2-40B4-BE49-F238E27FC236}">
                <a16:creationId xmlns:a16="http://schemas.microsoft.com/office/drawing/2014/main" id="{86CF85EC-43D1-4E4E-AB33-42E7DA5EB5AB}"/>
              </a:ext>
            </a:extLst>
          </p:cNvPr>
          <p:cNvSpPr>
            <a:spLocks noGrp="1"/>
          </p:cNvSpPr>
          <p:nvPr>
            <p:ph type="body" sz="quarter" idx="14" hasCustomPrompt="1"/>
          </p:nvPr>
        </p:nvSpPr>
        <p:spPr>
          <a:xfrm>
            <a:off x="7355401" y="3585283"/>
            <a:ext cx="1809371" cy="180000"/>
          </a:xfrm>
          <a:solidFill>
            <a:schemeClr val="bg1"/>
          </a:solidFill>
        </p:spPr>
        <p:txBody>
          <a:bodyPr lIns="0" tIns="0" rIns="108000" anchor="ctr"/>
          <a:lstStyle>
            <a:lvl1pPr marL="0" indent="0" algn="r">
              <a:buNone/>
              <a:defRPr sz="84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dirty="0"/>
              <a:t>Other Story – Page #</a:t>
            </a:r>
          </a:p>
        </p:txBody>
      </p:sp>
      <p:sp>
        <p:nvSpPr>
          <p:cNvPr id="23" name="Text Placeholder 19">
            <a:extLst>
              <a:ext uri="{FF2B5EF4-FFF2-40B4-BE49-F238E27FC236}">
                <a16:creationId xmlns:a16="http://schemas.microsoft.com/office/drawing/2014/main" id="{55031A70-B207-46C2-873B-A89CCF79AC04}"/>
              </a:ext>
            </a:extLst>
          </p:cNvPr>
          <p:cNvSpPr>
            <a:spLocks noGrp="1"/>
          </p:cNvSpPr>
          <p:nvPr>
            <p:ph type="body" sz="quarter" idx="16" hasCustomPrompt="1"/>
          </p:nvPr>
        </p:nvSpPr>
        <p:spPr>
          <a:xfrm>
            <a:off x="7783778" y="3831566"/>
            <a:ext cx="1380993" cy="180000"/>
          </a:xfrm>
          <a:solidFill>
            <a:schemeClr val="bg1"/>
          </a:solidFill>
        </p:spPr>
        <p:txBody>
          <a:bodyPr lIns="0" tIns="0" rIns="108000" anchor="ctr"/>
          <a:lstStyle>
            <a:lvl1pPr marL="0" indent="0" algn="r">
              <a:buNone/>
              <a:defRPr sz="84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dirty="0"/>
              <a:t>Other Story – Page #</a:t>
            </a:r>
          </a:p>
        </p:txBody>
      </p:sp>
      <p:sp>
        <p:nvSpPr>
          <p:cNvPr id="2" name="Title 1"/>
          <p:cNvSpPr>
            <a:spLocks noGrp="1"/>
          </p:cNvSpPr>
          <p:nvPr>
            <p:ph type="ctrTitle" hasCustomPrompt="1"/>
          </p:nvPr>
        </p:nvSpPr>
        <p:spPr>
          <a:xfrm>
            <a:off x="4953001" y="4162426"/>
            <a:ext cx="4289992" cy="1163403"/>
          </a:xfrm>
          <a:solidFill>
            <a:schemeClr val="tx1">
              <a:lumMod val="75000"/>
              <a:lumOff val="25000"/>
            </a:schemeClr>
          </a:solidFill>
        </p:spPr>
        <p:txBody>
          <a:bodyPr lIns="612000" tIns="72000" rIns="108000" bIns="72000" anchor="t"/>
          <a:lstStyle>
            <a:lvl1pPr algn="l">
              <a:defRPr sz="3365" b="1" cap="none" spc="-140">
                <a:ln w="6350">
                  <a:noFill/>
                  <a:prstDash val="solid"/>
                </a:ln>
                <a:solidFill>
                  <a:schemeClr val="bg1"/>
                </a:solidFill>
                <a:effectLst>
                  <a:outerShdw blurRad="101600" dist="38100" dir="2640000" algn="bl" rotWithShape="0">
                    <a:schemeClr val="tx1"/>
                  </a:outerShdw>
                </a:effectLst>
              </a:defRPr>
            </a:lvl1pPr>
          </a:lstStyle>
          <a:p>
            <a:r>
              <a:rPr lang="en-US" dirty="0"/>
              <a:t>Magazine Main Title</a:t>
            </a:r>
          </a:p>
        </p:txBody>
      </p:sp>
      <p:sp>
        <p:nvSpPr>
          <p:cNvPr id="3" name="Subtitle 2"/>
          <p:cNvSpPr>
            <a:spLocks noGrp="1"/>
          </p:cNvSpPr>
          <p:nvPr>
            <p:ph type="subTitle" idx="1" hasCustomPrompt="1"/>
          </p:nvPr>
        </p:nvSpPr>
        <p:spPr>
          <a:xfrm>
            <a:off x="5538000" y="5436000"/>
            <a:ext cx="3626994" cy="360000"/>
          </a:xfrm>
          <a:solidFill>
            <a:schemeClr val="bg1">
              <a:alpha val="80000"/>
            </a:schemeClr>
          </a:solidFill>
        </p:spPr>
        <p:txBody>
          <a:bodyPr lIns="108000" tIns="72000" rIns="108000" anchor="ctr"/>
          <a:lstStyle>
            <a:lvl1pPr marL="0" indent="0" algn="l">
              <a:buNone/>
              <a:defRPr sz="1496" i="1"/>
            </a:lvl1pPr>
            <a:lvl2pPr marL="427357" indent="0" algn="ctr">
              <a:buNone/>
              <a:defRPr sz="1869"/>
            </a:lvl2pPr>
            <a:lvl3pPr marL="854715" indent="0" algn="ctr">
              <a:buNone/>
              <a:defRPr sz="1682"/>
            </a:lvl3pPr>
            <a:lvl4pPr marL="1282073" indent="0" algn="ctr">
              <a:buNone/>
              <a:defRPr sz="1496"/>
            </a:lvl4pPr>
            <a:lvl5pPr marL="1709430" indent="0" algn="ctr">
              <a:buNone/>
              <a:defRPr sz="1496"/>
            </a:lvl5pPr>
            <a:lvl6pPr marL="2136788" indent="0" algn="ctr">
              <a:buNone/>
              <a:defRPr sz="1496"/>
            </a:lvl6pPr>
            <a:lvl7pPr marL="2564145" indent="0" algn="ctr">
              <a:buNone/>
              <a:defRPr sz="1496"/>
            </a:lvl7pPr>
            <a:lvl8pPr marL="2991503" indent="0" algn="ctr">
              <a:buNone/>
              <a:defRPr sz="1496"/>
            </a:lvl8pPr>
            <a:lvl9pPr marL="3418861" indent="0" algn="ctr">
              <a:buNone/>
              <a:defRPr sz="1496"/>
            </a:lvl9pPr>
          </a:lstStyle>
          <a:p>
            <a:r>
              <a:rPr lang="en-US" dirty="0"/>
              <a:t>Click / double tap to add a subtitle</a:t>
            </a:r>
          </a:p>
        </p:txBody>
      </p:sp>
      <p:cxnSp>
        <p:nvCxnSpPr>
          <p:cNvPr id="13" name="Straight Connector 12">
            <a:extLst>
              <a:ext uri="{FF2B5EF4-FFF2-40B4-BE49-F238E27FC236}">
                <a16:creationId xmlns:a16="http://schemas.microsoft.com/office/drawing/2014/main" id="{F2F18361-356C-4BAD-9036-59F46A4DEDEE}"/>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20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8869AD9-1C97-46CF-8E82-FC1AEFDF32E2}"/>
              </a:ext>
            </a:extLst>
          </p:cNvPr>
          <p:cNvSpPr>
            <a:spLocks noGrp="1"/>
          </p:cNvSpPr>
          <p:nvPr>
            <p:ph type="sldNum" sz="quarter" idx="10"/>
          </p:nvPr>
        </p:nvSpPr>
        <p:spPr/>
        <p:txBody>
          <a:bodyPr/>
          <a:lstStyle/>
          <a:p>
            <a:fld id="{532FC13F-1B83-4403-B958-B22DAB31BBA7}" type="slidenum">
              <a:rPr lang="en-US" smtClean="0"/>
              <a:t>‹#›</a:t>
            </a:fld>
            <a:endParaRPr lang="en-US" dirty="0"/>
          </a:p>
        </p:txBody>
      </p:sp>
    </p:spTree>
    <p:extLst>
      <p:ext uri="{BB962C8B-B14F-4D97-AF65-F5344CB8AC3E}">
        <p14:creationId xmlns:p14="http://schemas.microsoft.com/office/powerpoint/2010/main" val="121492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9CA283-B235-F64E-A909-5C94AAEB6374}"/>
              </a:ext>
            </a:extLst>
          </p:cNvPr>
          <p:cNvSpPr>
            <a:spLocks noGrp="1"/>
          </p:cNvSpPr>
          <p:nvPr>
            <p:ph type="pic" sz="quarter" idx="11" hasCustomPrompt="1"/>
          </p:nvPr>
        </p:nvSpPr>
        <p:spPr>
          <a:xfrm>
            <a:off x="273000" y="252000"/>
            <a:ext cx="4680000" cy="6354000"/>
          </a:xfrm>
          <a:solidFill>
            <a:schemeClr val="bg1">
              <a:lumMod val="95000"/>
            </a:schemeClr>
          </a:solidFill>
        </p:spPr>
        <p:txBody>
          <a:bodyPr tIns="0" anchor="ctr"/>
          <a:lstStyle>
            <a:lvl1pPr marL="0" indent="0" algn="ctr">
              <a:buFont typeface="Arial" panose="020B0604020202020204" pitchFamily="34" charset="0"/>
              <a:buNone/>
              <a:defRPr i="1"/>
            </a:lvl1pPr>
          </a:lstStyle>
          <a:p>
            <a:r>
              <a:rPr lang="en-US" noProof="0" dirty="0"/>
              <a:t>Insert or Drag and Drop Phot</a:t>
            </a:r>
          </a:p>
        </p:txBody>
      </p:sp>
      <p:sp>
        <p:nvSpPr>
          <p:cNvPr id="6" name="Rectangle 5">
            <a:extLst>
              <a:ext uri="{FF2B5EF4-FFF2-40B4-BE49-F238E27FC236}">
                <a16:creationId xmlns:a16="http://schemas.microsoft.com/office/drawing/2014/main" id="{C3C5C5D4-BE37-DB47-A90D-37AE6AAE0B60}"/>
              </a:ext>
            </a:extLst>
          </p:cNvPr>
          <p:cNvSpPr/>
          <p:nvPr userDrawn="1"/>
        </p:nvSpPr>
        <p:spPr>
          <a:xfrm>
            <a:off x="4173001" y="724621"/>
            <a:ext cx="779356" cy="64698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dirty="0"/>
          </a:p>
        </p:txBody>
      </p:sp>
      <p:sp>
        <p:nvSpPr>
          <p:cNvPr id="10" name="Title 12">
            <a:extLst>
              <a:ext uri="{FF2B5EF4-FFF2-40B4-BE49-F238E27FC236}">
                <a16:creationId xmlns:a16="http://schemas.microsoft.com/office/drawing/2014/main" id="{8C3F9DC2-4840-A247-8B23-3AE15D4A5843}"/>
              </a:ext>
            </a:extLst>
          </p:cNvPr>
          <p:cNvSpPr>
            <a:spLocks noGrp="1"/>
          </p:cNvSpPr>
          <p:nvPr>
            <p:ph type="title" hasCustomPrompt="1"/>
          </p:nvPr>
        </p:nvSpPr>
        <p:spPr>
          <a:xfrm>
            <a:off x="4952358" y="723982"/>
            <a:ext cx="2579299" cy="646981"/>
          </a:xfrm>
          <a:solidFill>
            <a:schemeClr val="accent1"/>
          </a:solidFill>
          <a:ln>
            <a:noFill/>
          </a:ln>
          <a:effectLst/>
        </p:spPr>
        <p:txBody>
          <a:bodyPr vert="horz" lIns="365760" tIns="72000" rIns="0" bIns="72000" rtlCol="0" anchor="t">
            <a:noAutofit/>
          </a:bodyPr>
          <a:lstStyle>
            <a:lvl1pPr>
              <a:defRPr lang="en-US" sz="3365" b="1" cap="none" dirty="0">
                <a:ln w="6350">
                  <a:noFill/>
                  <a:prstDash val="solid"/>
                </a:ln>
                <a:solidFill>
                  <a:schemeClr val="tx1"/>
                </a:solidFill>
                <a:effectLst/>
              </a:defRPr>
            </a:lvl1pPr>
          </a:lstStyle>
          <a:p>
            <a:pPr lvl="0"/>
            <a:r>
              <a:rPr lang="en-US" noProof="0" dirty="0"/>
              <a:t>Title</a:t>
            </a:r>
          </a:p>
        </p:txBody>
      </p:sp>
      <p:sp>
        <p:nvSpPr>
          <p:cNvPr id="3" name="Content Placeholder 2"/>
          <p:cNvSpPr>
            <a:spLocks noGrp="1"/>
          </p:cNvSpPr>
          <p:nvPr>
            <p:ph idx="1"/>
          </p:nvPr>
        </p:nvSpPr>
        <p:spPr>
          <a:xfrm>
            <a:off x="5460934" y="1621972"/>
            <a:ext cx="3900000" cy="4714029"/>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8869AD9-1C97-46CF-8E82-FC1AEFDF32E2}"/>
              </a:ext>
            </a:extLst>
          </p:cNvPr>
          <p:cNvSpPr>
            <a:spLocks noGrp="1"/>
          </p:cNvSpPr>
          <p:nvPr>
            <p:ph type="sldNum" sz="quarter" idx="10"/>
          </p:nvPr>
        </p:nvSpPr>
        <p:spPr/>
        <p:txBody>
          <a:bodyPr/>
          <a:lstStyle/>
          <a:p>
            <a:fld id="{532FC13F-1B83-4403-B958-B22DAB31BBA7}" type="slidenum">
              <a:rPr lang="en-US" smtClean="0"/>
              <a:t>‹#›</a:t>
            </a:fld>
            <a:endParaRPr lang="en-US" dirty="0"/>
          </a:p>
        </p:txBody>
      </p:sp>
    </p:spTree>
    <p:extLst>
      <p:ext uri="{BB962C8B-B14F-4D97-AF65-F5344CB8AC3E}">
        <p14:creationId xmlns:p14="http://schemas.microsoft.com/office/powerpoint/2010/main" val="396220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000" y="396264"/>
            <a:ext cx="3900000" cy="2852737"/>
          </a:xfrm>
        </p:spPr>
        <p:txBody>
          <a:bodyPr anchor="b"/>
          <a:lstStyle>
            <a:lvl1pPr>
              <a:defRPr sz="4206"/>
            </a:lvl1pPr>
          </a:lstStyle>
          <a:p>
            <a:r>
              <a:rPr lang="en-US"/>
              <a:t>Click to edit Master title style</a:t>
            </a:r>
            <a:endParaRPr lang="en-US" dirty="0"/>
          </a:p>
        </p:txBody>
      </p:sp>
      <p:sp>
        <p:nvSpPr>
          <p:cNvPr id="3" name="Text Placeholder 2"/>
          <p:cNvSpPr>
            <a:spLocks noGrp="1"/>
          </p:cNvSpPr>
          <p:nvPr>
            <p:ph type="body" idx="1"/>
          </p:nvPr>
        </p:nvSpPr>
        <p:spPr>
          <a:xfrm>
            <a:off x="662998" y="3609001"/>
            <a:ext cx="3900001" cy="1500187"/>
          </a:xfrm>
        </p:spPr>
        <p:txBody>
          <a:bodyPr/>
          <a:lstStyle>
            <a:lvl1pPr marL="0" indent="0">
              <a:lnSpc>
                <a:spcPct val="100000"/>
              </a:lnSpc>
              <a:buNone/>
              <a:defRPr sz="2243">
                <a:solidFill>
                  <a:schemeClr val="tx1"/>
                </a:solidFill>
              </a:defRPr>
            </a:lvl1pPr>
            <a:lvl2pPr marL="427357" indent="0">
              <a:buNone/>
              <a:defRPr sz="1869">
                <a:solidFill>
                  <a:schemeClr val="tx1">
                    <a:tint val="75000"/>
                  </a:schemeClr>
                </a:solidFill>
              </a:defRPr>
            </a:lvl2pPr>
            <a:lvl3pPr marL="854715" indent="0">
              <a:buNone/>
              <a:defRPr sz="1682">
                <a:solidFill>
                  <a:schemeClr val="tx1">
                    <a:tint val="75000"/>
                  </a:schemeClr>
                </a:solidFill>
              </a:defRPr>
            </a:lvl3pPr>
            <a:lvl4pPr marL="1282073" indent="0">
              <a:buNone/>
              <a:defRPr sz="1496">
                <a:solidFill>
                  <a:schemeClr val="tx1">
                    <a:tint val="75000"/>
                  </a:schemeClr>
                </a:solidFill>
              </a:defRPr>
            </a:lvl4pPr>
            <a:lvl5pPr marL="1709430" indent="0">
              <a:buNone/>
              <a:defRPr sz="1496">
                <a:solidFill>
                  <a:schemeClr val="tx1">
                    <a:tint val="75000"/>
                  </a:schemeClr>
                </a:solidFill>
              </a:defRPr>
            </a:lvl5pPr>
            <a:lvl6pPr marL="2136788" indent="0">
              <a:buNone/>
              <a:defRPr sz="1496">
                <a:solidFill>
                  <a:schemeClr val="tx1">
                    <a:tint val="75000"/>
                  </a:schemeClr>
                </a:solidFill>
              </a:defRPr>
            </a:lvl6pPr>
            <a:lvl7pPr marL="2564145" indent="0">
              <a:buNone/>
              <a:defRPr sz="1496">
                <a:solidFill>
                  <a:schemeClr val="tx1">
                    <a:tint val="75000"/>
                  </a:schemeClr>
                </a:solidFill>
              </a:defRPr>
            </a:lvl7pPr>
            <a:lvl8pPr marL="2991503" indent="0">
              <a:buNone/>
              <a:defRPr sz="1496">
                <a:solidFill>
                  <a:schemeClr val="tx1">
                    <a:tint val="75000"/>
                  </a:schemeClr>
                </a:solidFill>
              </a:defRPr>
            </a:lvl8pPr>
            <a:lvl9pPr marL="3418861" indent="0">
              <a:buNone/>
              <a:defRPr sz="1496">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5D48F286-85D8-4895-8798-3A38B2E2DC01}"/>
              </a:ext>
            </a:extLst>
          </p:cNvPr>
          <p:cNvSpPr>
            <a:spLocks noGrp="1"/>
          </p:cNvSpPr>
          <p:nvPr>
            <p:ph type="sldNum" sz="quarter" idx="10"/>
          </p:nvPr>
        </p:nvSpPr>
        <p:spPr/>
        <p:txBody>
          <a:bodyPr/>
          <a:lstStyle/>
          <a:p>
            <a:fld id="{532FC13F-1B83-4403-B958-B22DAB31BBA7}" type="slidenum">
              <a:rPr lang="en-US" smtClean="0"/>
              <a:t>‹#›</a:t>
            </a:fld>
            <a:endParaRPr lang="en-US" dirty="0"/>
          </a:p>
        </p:txBody>
      </p:sp>
    </p:spTree>
    <p:extLst>
      <p:ext uri="{BB962C8B-B14F-4D97-AF65-F5344CB8AC3E}">
        <p14:creationId xmlns:p14="http://schemas.microsoft.com/office/powerpoint/2010/main" val="312076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3000" y="1296000"/>
            <a:ext cx="3900000" cy="50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43000" y="1296000"/>
            <a:ext cx="3900000" cy="50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2B3C64D-8199-4962-99BD-86C87979EBCE}"/>
              </a:ext>
            </a:extLst>
          </p:cNvPr>
          <p:cNvSpPr>
            <a:spLocks noGrp="1"/>
          </p:cNvSpPr>
          <p:nvPr>
            <p:ph type="sldNum" sz="quarter" idx="10"/>
          </p:nvPr>
        </p:nvSpPr>
        <p:spPr/>
        <p:txBody>
          <a:bodyPr/>
          <a:lstStyle/>
          <a:p>
            <a:fld id="{532FC13F-1B83-4403-B958-B22DAB31BBA7}" type="slidenum">
              <a:rPr lang="en-US" smtClean="0"/>
              <a:t>‹#›</a:t>
            </a:fld>
            <a:endParaRPr lang="en-US" dirty="0"/>
          </a:p>
        </p:txBody>
      </p:sp>
      <p:sp>
        <p:nvSpPr>
          <p:cNvPr id="13" name="Title 12">
            <a:extLst>
              <a:ext uri="{FF2B5EF4-FFF2-40B4-BE49-F238E27FC236}">
                <a16:creationId xmlns:a16="http://schemas.microsoft.com/office/drawing/2014/main" id="{6F36D4C8-BF40-42B0-ABC5-A5BA46574FF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7453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999" y="1296000"/>
            <a:ext cx="3899999" cy="360000"/>
          </a:xfrm>
        </p:spPr>
        <p:txBody>
          <a:bodyPr anchor="t"/>
          <a:lstStyle>
            <a:lvl1pPr marL="0" indent="0">
              <a:buNone/>
              <a:defRPr sz="1308" b="1">
                <a:latin typeface="+mj-lt"/>
              </a:defRPr>
            </a:lvl1pPr>
            <a:lvl2pPr marL="427357" indent="0">
              <a:buNone/>
              <a:defRPr sz="1869" b="1"/>
            </a:lvl2pPr>
            <a:lvl3pPr marL="854715" indent="0">
              <a:buNone/>
              <a:defRPr sz="1682" b="1"/>
            </a:lvl3pPr>
            <a:lvl4pPr marL="1282073" indent="0">
              <a:buNone/>
              <a:defRPr sz="1496" b="1"/>
            </a:lvl4pPr>
            <a:lvl5pPr marL="1709430" indent="0">
              <a:buNone/>
              <a:defRPr sz="1496" b="1"/>
            </a:lvl5pPr>
            <a:lvl6pPr marL="2136788" indent="0">
              <a:buNone/>
              <a:defRPr sz="1496" b="1"/>
            </a:lvl6pPr>
            <a:lvl7pPr marL="2564145" indent="0">
              <a:buNone/>
              <a:defRPr sz="1496" b="1"/>
            </a:lvl7pPr>
            <a:lvl8pPr marL="2991503" indent="0">
              <a:buNone/>
              <a:defRPr sz="1496" b="1"/>
            </a:lvl8pPr>
            <a:lvl9pPr marL="3418861" indent="0">
              <a:buNone/>
              <a:defRPr sz="1496" b="1"/>
            </a:lvl9pPr>
          </a:lstStyle>
          <a:p>
            <a:pPr lvl="0"/>
            <a:r>
              <a:rPr lang="en-US"/>
              <a:t>Click to edit Master text styles</a:t>
            </a:r>
          </a:p>
        </p:txBody>
      </p:sp>
      <p:sp>
        <p:nvSpPr>
          <p:cNvPr id="4" name="Content Placeholder 3"/>
          <p:cNvSpPr>
            <a:spLocks noGrp="1"/>
          </p:cNvSpPr>
          <p:nvPr>
            <p:ph sz="half" idx="2"/>
          </p:nvPr>
        </p:nvSpPr>
        <p:spPr>
          <a:xfrm>
            <a:off x="663000" y="1656000"/>
            <a:ext cx="390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43002" y="1296000"/>
            <a:ext cx="3899999" cy="360000"/>
          </a:xfrm>
        </p:spPr>
        <p:txBody>
          <a:bodyPr anchor="t"/>
          <a:lstStyle>
            <a:lvl1pPr marL="0" indent="0">
              <a:buNone/>
              <a:defRPr sz="1308" b="1">
                <a:latin typeface="+mj-lt"/>
              </a:defRPr>
            </a:lvl1pPr>
            <a:lvl2pPr marL="427357" indent="0">
              <a:buNone/>
              <a:defRPr sz="1869" b="1"/>
            </a:lvl2pPr>
            <a:lvl3pPr marL="854715" indent="0">
              <a:buNone/>
              <a:defRPr sz="1682" b="1"/>
            </a:lvl3pPr>
            <a:lvl4pPr marL="1282073" indent="0">
              <a:buNone/>
              <a:defRPr sz="1496" b="1"/>
            </a:lvl4pPr>
            <a:lvl5pPr marL="1709430" indent="0">
              <a:buNone/>
              <a:defRPr sz="1496" b="1"/>
            </a:lvl5pPr>
            <a:lvl6pPr marL="2136788" indent="0">
              <a:buNone/>
              <a:defRPr sz="1496" b="1"/>
            </a:lvl6pPr>
            <a:lvl7pPr marL="2564145" indent="0">
              <a:buNone/>
              <a:defRPr sz="1496" b="1"/>
            </a:lvl7pPr>
            <a:lvl8pPr marL="2991503" indent="0">
              <a:buNone/>
              <a:defRPr sz="1496" b="1"/>
            </a:lvl8pPr>
            <a:lvl9pPr marL="3418861" indent="0">
              <a:buNone/>
              <a:defRPr sz="1496" b="1"/>
            </a:lvl9pPr>
          </a:lstStyle>
          <a:p>
            <a:pPr lvl="0"/>
            <a:r>
              <a:rPr lang="en-US"/>
              <a:t>Click to edit Master text styles</a:t>
            </a:r>
          </a:p>
        </p:txBody>
      </p:sp>
      <p:sp>
        <p:nvSpPr>
          <p:cNvPr id="6" name="Content Placeholder 5"/>
          <p:cNvSpPr>
            <a:spLocks noGrp="1"/>
          </p:cNvSpPr>
          <p:nvPr>
            <p:ph sz="quarter" idx="4"/>
          </p:nvPr>
        </p:nvSpPr>
        <p:spPr>
          <a:xfrm>
            <a:off x="5343002" y="1656000"/>
            <a:ext cx="390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72F7D32B-5A5F-4CC8-A8BF-DE625118FA20}"/>
              </a:ext>
            </a:extLst>
          </p:cNvPr>
          <p:cNvSpPr>
            <a:spLocks noGrp="1"/>
          </p:cNvSpPr>
          <p:nvPr>
            <p:ph type="sldNum" sz="quarter" idx="10"/>
          </p:nvPr>
        </p:nvSpPr>
        <p:spPr/>
        <p:txBody>
          <a:bodyPr/>
          <a:lstStyle/>
          <a:p>
            <a:fld id="{532FC13F-1B83-4403-B958-B22DAB31BBA7}" type="slidenum">
              <a:rPr lang="en-US" smtClean="0"/>
              <a:t>‹#›</a:t>
            </a:fld>
            <a:endParaRPr lang="en-US" dirty="0"/>
          </a:p>
        </p:txBody>
      </p:sp>
      <p:sp>
        <p:nvSpPr>
          <p:cNvPr id="11" name="Title 10">
            <a:extLst>
              <a:ext uri="{FF2B5EF4-FFF2-40B4-BE49-F238E27FC236}">
                <a16:creationId xmlns:a16="http://schemas.microsoft.com/office/drawing/2014/main" id="{5FA77F75-7574-4403-8494-11DF733DE8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732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8BD721-15E3-4952-97FF-7CAA553A64B2}"/>
              </a:ext>
            </a:extLst>
          </p:cNvPr>
          <p:cNvSpPr>
            <a:spLocks noGrp="1"/>
          </p:cNvSpPr>
          <p:nvPr>
            <p:ph type="sldNum" sz="quarter" idx="10"/>
          </p:nvPr>
        </p:nvSpPr>
        <p:spPr/>
        <p:txBody>
          <a:bodyPr/>
          <a:lstStyle/>
          <a:p>
            <a:fld id="{532FC13F-1B83-4403-B958-B22DAB31BBA7}" type="slidenum">
              <a:rPr lang="en-US" smtClean="0"/>
              <a:t>‹#›</a:t>
            </a:fld>
            <a:endParaRPr lang="en-US" dirty="0"/>
          </a:p>
        </p:txBody>
      </p:sp>
    </p:spTree>
    <p:extLst>
      <p:ext uri="{BB962C8B-B14F-4D97-AF65-F5344CB8AC3E}">
        <p14:creationId xmlns:p14="http://schemas.microsoft.com/office/powerpoint/2010/main" val="428066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D66BFE-556C-489B-B378-C392B20B173A}"/>
              </a:ext>
            </a:extLst>
          </p:cNvPr>
          <p:cNvSpPr>
            <a:spLocks noGrp="1"/>
          </p:cNvSpPr>
          <p:nvPr>
            <p:ph type="sldNum" sz="quarter" idx="10"/>
          </p:nvPr>
        </p:nvSpPr>
        <p:spPr/>
        <p:txBody>
          <a:bodyPr/>
          <a:lstStyle/>
          <a:p>
            <a:fld id="{532FC13F-1B83-4403-B958-B22DAB31BBA7}" type="slidenum">
              <a:rPr lang="en-US" smtClean="0"/>
              <a:t>‹#›</a:t>
            </a:fld>
            <a:endParaRPr lang="en-US" dirty="0"/>
          </a:p>
        </p:txBody>
      </p:sp>
    </p:spTree>
    <p:extLst>
      <p:ext uri="{BB962C8B-B14F-4D97-AF65-F5344CB8AC3E}">
        <p14:creationId xmlns:p14="http://schemas.microsoft.com/office/powerpoint/2010/main" val="810607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3000" y="252000"/>
            <a:ext cx="3900000" cy="6084000"/>
          </a:xfrm>
        </p:spPr>
        <p:txBody>
          <a:bodyPr/>
          <a:lstStyle>
            <a:lvl1pPr>
              <a:defRPr sz="935"/>
            </a:lvl1pPr>
            <a:lvl2pPr>
              <a:defRPr sz="935"/>
            </a:lvl2pPr>
            <a:lvl3pPr>
              <a:defRPr sz="935"/>
            </a:lvl3pPr>
            <a:lvl4pPr>
              <a:defRPr sz="935"/>
            </a:lvl4pPr>
            <a:lvl5pPr>
              <a:defRPr sz="935"/>
            </a:lvl5pPr>
            <a:lvl6pPr>
              <a:defRPr sz="1869"/>
            </a:lvl6pPr>
            <a:lvl7pPr>
              <a:defRPr sz="1869"/>
            </a:lvl7pPr>
            <a:lvl8pPr>
              <a:defRPr sz="1869"/>
            </a:lvl8pPr>
            <a:lvl9pPr>
              <a:defRPr sz="18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3000" y="3600000"/>
            <a:ext cx="3900000" cy="792000"/>
          </a:xfrm>
        </p:spPr>
        <p:txBody>
          <a:bodyPr/>
          <a:lstStyle>
            <a:lvl1pPr marL="0" indent="0">
              <a:lnSpc>
                <a:spcPct val="100000"/>
              </a:lnSpc>
              <a:buNone/>
              <a:defRPr sz="1496">
                <a:latin typeface="+mj-lt"/>
              </a:defRPr>
            </a:lvl1pPr>
            <a:lvl2pPr marL="427357" indent="0">
              <a:buNone/>
              <a:defRPr sz="1308"/>
            </a:lvl2pPr>
            <a:lvl3pPr marL="854715" indent="0">
              <a:buNone/>
              <a:defRPr sz="1122"/>
            </a:lvl3pPr>
            <a:lvl4pPr marL="1282073" indent="0">
              <a:buNone/>
              <a:defRPr sz="935"/>
            </a:lvl4pPr>
            <a:lvl5pPr marL="1709430" indent="0">
              <a:buNone/>
              <a:defRPr sz="935"/>
            </a:lvl5pPr>
            <a:lvl6pPr marL="2136788" indent="0">
              <a:buNone/>
              <a:defRPr sz="935"/>
            </a:lvl6pPr>
            <a:lvl7pPr marL="2564145" indent="0">
              <a:buNone/>
              <a:defRPr sz="935"/>
            </a:lvl7pPr>
            <a:lvl8pPr marL="2991503" indent="0">
              <a:buNone/>
              <a:defRPr sz="935"/>
            </a:lvl8pPr>
            <a:lvl9pPr marL="3418861" indent="0">
              <a:buNone/>
              <a:defRPr sz="935"/>
            </a:lvl9pPr>
          </a:lstStyle>
          <a:p>
            <a:pPr lvl="0"/>
            <a:r>
              <a:rPr lang="en-US"/>
              <a:t>Click to edit Master text styles</a:t>
            </a:r>
          </a:p>
        </p:txBody>
      </p:sp>
      <p:sp>
        <p:nvSpPr>
          <p:cNvPr id="8" name="Slide Number Placeholder 7">
            <a:extLst>
              <a:ext uri="{FF2B5EF4-FFF2-40B4-BE49-F238E27FC236}">
                <a16:creationId xmlns:a16="http://schemas.microsoft.com/office/drawing/2014/main" id="{25313A4C-31A4-4004-B5ED-B150EF0D7271}"/>
              </a:ext>
            </a:extLst>
          </p:cNvPr>
          <p:cNvSpPr>
            <a:spLocks noGrp="1"/>
          </p:cNvSpPr>
          <p:nvPr>
            <p:ph type="sldNum" sz="quarter" idx="10"/>
          </p:nvPr>
        </p:nvSpPr>
        <p:spPr/>
        <p:txBody>
          <a:bodyPr/>
          <a:lstStyle/>
          <a:p>
            <a:fld id="{532FC13F-1B83-4403-B958-B22DAB31BBA7}" type="slidenum">
              <a:rPr lang="en-US" smtClean="0"/>
              <a:t>‹#›</a:t>
            </a:fld>
            <a:endParaRPr lang="en-US" dirty="0"/>
          </a:p>
        </p:txBody>
      </p:sp>
      <p:sp>
        <p:nvSpPr>
          <p:cNvPr id="10" name="Title 9">
            <a:extLst>
              <a:ext uri="{FF2B5EF4-FFF2-40B4-BE49-F238E27FC236}">
                <a16:creationId xmlns:a16="http://schemas.microsoft.com/office/drawing/2014/main" id="{DA7E7EE4-60E5-45CF-AD49-2D87D39A522D}"/>
              </a:ext>
            </a:extLst>
          </p:cNvPr>
          <p:cNvSpPr>
            <a:spLocks noGrp="1"/>
          </p:cNvSpPr>
          <p:nvPr>
            <p:ph type="title"/>
          </p:nvPr>
        </p:nvSpPr>
        <p:spPr>
          <a:xfrm>
            <a:off x="663000" y="2457000"/>
            <a:ext cx="3900000"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1579544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43000" y="252000"/>
            <a:ext cx="3900000" cy="6084000"/>
          </a:xfrm>
        </p:spPr>
        <p:txBody>
          <a:bodyPr anchor="ctr"/>
          <a:lstStyle>
            <a:lvl1pPr marL="0" indent="0" algn="ctr">
              <a:buNone/>
              <a:defRPr sz="1308" i="1"/>
            </a:lvl1pPr>
            <a:lvl2pPr marL="427357" indent="0">
              <a:buNone/>
              <a:defRPr sz="2617"/>
            </a:lvl2pPr>
            <a:lvl3pPr marL="854715" indent="0">
              <a:buNone/>
              <a:defRPr sz="2243"/>
            </a:lvl3pPr>
            <a:lvl4pPr marL="1282073" indent="0">
              <a:buNone/>
              <a:defRPr sz="1869"/>
            </a:lvl4pPr>
            <a:lvl5pPr marL="1709430" indent="0">
              <a:buNone/>
              <a:defRPr sz="1869"/>
            </a:lvl5pPr>
            <a:lvl6pPr marL="2136788" indent="0">
              <a:buNone/>
              <a:defRPr sz="1869"/>
            </a:lvl6pPr>
            <a:lvl7pPr marL="2564145" indent="0">
              <a:buNone/>
              <a:defRPr sz="1869"/>
            </a:lvl7pPr>
            <a:lvl8pPr marL="2991503" indent="0">
              <a:buNone/>
              <a:defRPr sz="1869"/>
            </a:lvl8pPr>
            <a:lvl9pPr marL="3418861" indent="0">
              <a:buNone/>
              <a:defRPr sz="1869"/>
            </a:lvl9pPr>
          </a:lstStyle>
          <a:p>
            <a:r>
              <a:rPr lang="en-US"/>
              <a:t>Click icon to add picture</a:t>
            </a:r>
            <a:endParaRPr lang="en-US" dirty="0"/>
          </a:p>
        </p:txBody>
      </p:sp>
      <p:sp>
        <p:nvSpPr>
          <p:cNvPr id="4" name="Text Placeholder 3"/>
          <p:cNvSpPr>
            <a:spLocks noGrp="1"/>
          </p:cNvSpPr>
          <p:nvPr>
            <p:ph type="body" sz="half" idx="2"/>
          </p:nvPr>
        </p:nvSpPr>
        <p:spPr>
          <a:xfrm>
            <a:off x="663000" y="3600000"/>
            <a:ext cx="3900000" cy="792000"/>
          </a:xfrm>
        </p:spPr>
        <p:txBody>
          <a:bodyPr/>
          <a:lstStyle>
            <a:lvl1pPr marL="0" indent="0">
              <a:lnSpc>
                <a:spcPct val="100000"/>
              </a:lnSpc>
              <a:buNone/>
              <a:defRPr sz="1496">
                <a:latin typeface="+mj-lt"/>
              </a:defRPr>
            </a:lvl1pPr>
            <a:lvl2pPr marL="427357" indent="0">
              <a:buNone/>
              <a:defRPr sz="1308"/>
            </a:lvl2pPr>
            <a:lvl3pPr marL="854715" indent="0">
              <a:buNone/>
              <a:defRPr sz="1122"/>
            </a:lvl3pPr>
            <a:lvl4pPr marL="1282073" indent="0">
              <a:buNone/>
              <a:defRPr sz="935"/>
            </a:lvl4pPr>
            <a:lvl5pPr marL="1709430" indent="0">
              <a:buNone/>
              <a:defRPr sz="935"/>
            </a:lvl5pPr>
            <a:lvl6pPr marL="2136788" indent="0">
              <a:buNone/>
              <a:defRPr sz="935"/>
            </a:lvl6pPr>
            <a:lvl7pPr marL="2564145" indent="0">
              <a:buNone/>
              <a:defRPr sz="935"/>
            </a:lvl7pPr>
            <a:lvl8pPr marL="2991503" indent="0">
              <a:buNone/>
              <a:defRPr sz="935"/>
            </a:lvl8pPr>
            <a:lvl9pPr marL="3418861" indent="0">
              <a:buNone/>
              <a:defRPr sz="935"/>
            </a:lvl9pPr>
          </a:lstStyle>
          <a:p>
            <a:pPr lvl="0"/>
            <a:r>
              <a:rPr lang="en-US"/>
              <a:t>Click to edit Master text styles</a:t>
            </a:r>
          </a:p>
        </p:txBody>
      </p:sp>
      <p:sp>
        <p:nvSpPr>
          <p:cNvPr id="8" name="Slide Number Placeholder 7">
            <a:extLst>
              <a:ext uri="{FF2B5EF4-FFF2-40B4-BE49-F238E27FC236}">
                <a16:creationId xmlns:a16="http://schemas.microsoft.com/office/drawing/2014/main" id="{9C66D895-006E-4D8A-98B5-8CE9C3EF22C1}"/>
              </a:ext>
            </a:extLst>
          </p:cNvPr>
          <p:cNvSpPr>
            <a:spLocks noGrp="1"/>
          </p:cNvSpPr>
          <p:nvPr>
            <p:ph type="sldNum" sz="quarter" idx="10"/>
          </p:nvPr>
        </p:nvSpPr>
        <p:spPr/>
        <p:txBody>
          <a:bodyPr/>
          <a:lstStyle/>
          <a:p>
            <a:fld id="{532FC13F-1B83-4403-B958-B22DAB31BBA7}" type="slidenum">
              <a:rPr lang="en-US" smtClean="0"/>
              <a:t>‹#›</a:t>
            </a:fld>
            <a:endParaRPr lang="en-US" dirty="0"/>
          </a:p>
        </p:txBody>
      </p:sp>
      <p:sp>
        <p:nvSpPr>
          <p:cNvPr id="15" name="Title 14">
            <a:extLst>
              <a:ext uri="{FF2B5EF4-FFF2-40B4-BE49-F238E27FC236}">
                <a16:creationId xmlns:a16="http://schemas.microsoft.com/office/drawing/2014/main" id="{E9C5F61D-BBA4-46D4-BDDA-0B57AB0EDA7C}"/>
              </a:ext>
            </a:extLst>
          </p:cNvPr>
          <p:cNvSpPr>
            <a:spLocks noGrp="1"/>
          </p:cNvSpPr>
          <p:nvPr>
            <p:ph type="title"/>
          </p:nvPr>
        </p:nvSpPr>
        <p:spPr>
          <a:xfrm>
            <a:off x="663000" y="2457000"/>
            <a:ext cx="3900000"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29889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22C67B-37C5-427E-B11E-77482D5680D7}"/>
              </a:ext>
            </a:extLst>
          </p:cNvPr>
          <p:cNvSpPr/>
          <p:nvPr userDrawn="1"/>
        </p:nvSpPr>
        <p:spPr>
          <a:xfrm>
            <a:off x="4899980" y="252000"/>
            <a:ext cx="4680000" cy="63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noProof="0"/>
          </a:p>
        </p:txBody>
      </p:sp>
      <p:sp>
        <p:nvSpPr>
          <p:cNvPr id="15" name="Text Placeholder 13">
            <a:extLst>
              <a:ext uri="{FF2B5EF4-FFF2-40B4-BE49-F238E27FC236}">
                <a16:creationId xmlns:a16="http://schemas.microsoft.com/office/drawing/2014/main" id="{45CBFAE6-E948-485B-A3B7-68F496D7D2CE}"/>
              </a:ext>
            </a:extLst>
          </p:cNvPr>
          <p:cNvSpPr>
            <a:spLocks noGrp="1"/>
          </p:cNvSpPr>
          <p:nvPr>
            <p:ph type="body" sz="quarter" idx="12" hasCustomPrompt="1"/>
          </p:nvPr>
        </p:nvSpPr>
        <p:spPr>
          <a:xfrm>
            <a:off x="5289980" y="648000"/>
            <a:ext cx="3861000" cy="2160000"/>
          </a:xfrm>
        </p:spPr>
        <p:txBody>
          <a:bodyPr anchor="ctr"/>
          <a:lstStyle>
            <a:lvl1pPr marL="0" indent="0" algn="ctr">
              <a:buNone/>
              <a:defRPr sz="1496">
                <a:solidFill>
                  <a:schemeClr val="tx1">
                    <a:lumMod val="85000"/>
                    <a:lumOff val="15000"/>
                  </a:schemeClr>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What People Say</a:t>
            </a:r>
          </a:p>
        </p:txBody>
      </p:sp>
      <p:sp>
        <p:nvSpPr>
          <p:cNvPr id="14" name="Text Placeholder 13">
            <a:extLst>
              <a:ext uri="{FF2B5EF4-FFF2-40B4-BE49-F238E27FC236}">
                <a16:creationId xmlns:a16="http://schemas.microsoft.com/office/drawing/2014/main" id="{50E712A2-29BA-462D-978B-54392E611B6A}"/>
              </a:ext>
            </a:extLst>
          </p:cNvPr>
          <p:cNvSpPr>
            <a:spLocks noGrp="1"/>
          </p:cNvSpPr>
          <p:nvPr>
            <p:ph type="body" sz="quarter" idx="11" hasCustomPrompt="1"/>
          </p:nvPr>
        </p:nvSpPr>
        <p:spPr>
          <a:xfrm>
            <a:off x="5295637" y="3823500"/>
            <a:ext cx="3855343" cy="685500"/>
          </a:xfrm>
        </p:spPr>
        <p:txBody>
          <a:bodyPr/>
          <a:lstStyle>
            <a:lvl1pPr marL="0" indent="0">
              <a:buNone/>
              <a:defRPr sz="935">
                <a:solidFill>
                  <a:schemeClr val="tx1">
                    <a:lumMod val="85000"/>
                    <a:lumOff val="15000"/>
                  </a:schemeClr>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About This Book / Title or Author</a:t>
            </a:r>
          </a:p>
        </p:txBody>
      </p:sp>
      <p:sp>
        <p:nvSpPr>
          <p:cNvPr id="16" name="Text Placeholder 13">
            <a:extLst>
              <a:ext uri="{FF2B5EF4-FFF2-40B4-BE49-F238E27FC236}">
                <a16:creationId xmlns:a16="http://schemas.microsoft.com/office/drawing/2014/main" id="{15EAB12D-7A3F-4CD0-AE61-0058AE495A84}"/>
              </a:ext>
            </a:extLst>
          </p:cNvPr>
          <p:cNvSpPr>
            <a:spLocks noGrp="1"/>
          </p:cNvSpPr>
          <p:nvPr>
            <p:ph type="body" sz="quarter" idx="13" hasCustomPrompt="1"/>
          </p:nvPr>
        </p:nvSpPr>
        <p:spPr>
          <a:xfrm>
            <a:off x="5289980" y="5562002"/>
            <a:ext cx="3861000" cy="684000"/>
          </a:xfrm>
        </p:spPr>
        <p:txBody>
          <a:bodyPr anchor="b"/>
          <a:lstStyle>
            <a:lvl1pPr marL="0" indent="0">
              <a:buNone/>
              <a:defRPr sz="655">
                <a:solidFill>
                  <a:schemeClr val="tx1">
                    <a:lumMod val="85000"/>
                    <a:lumOff val="15000"/>
                  </a:schemeClr>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Contact or Publishing Information</a:t>
            </a:r>
          </a:p>
        </p:txBody>
      </p:sp>
      <p:cxnSp>
        <p:nvCxnSpPr>
          <p:cNvPr id="13" name="Straight Connector 12">
            <a:extLst>
              <a:ext uri="{FF2B5EF4-FFF2-40B4-BE49-F238E27FC236}">
                <a16:creationId xmlns:a16="http://schemas.microsoft.com/office/drawing/2014/main" id="{F2F18361-356C-4BAD-9036-59F46A4DEDEE}"/>
              </a:ext>
            </a:extLst>
          </p:cNvPr>
          <p:cNvCxnSpPr/>
          <p:nvPr userDrawn="1"/>
        </p:nvCxnSpPr>
        <p:spPr>
          <a:xfrm>
            <a:off x="957998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6F19C5-F79C-4078-9E6E-D22B5C68CCCD}"/>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5585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92240DD-3F62-43BF-BD5E-8AB6699BD461}"/>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5C8FB10-9B7A-4F49-8B95-3F691E04A59A}"/>
              </a:ext>
            </a:extLst>
          </p:cNvPr>
          <p:cNvSpPr/>
          <p:nvPr userDrawn="1"/>
        </p:nvSpPr>
        <p:spPr>
          <a:xfrm>
            <a:off x="273000" y="252000"/>
            <a:ext cx="9360000" cy="635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noProof="0"/>
          </a:p>
        </p:txBody>
      </p:sp>
      <p:sp>
        <p:nvSpPr>
          <p:cNvPr id="51" name="Rectangle 50">
            <a:extLst>
              <a:ext uri="{FF2B5EF4-FFF2-40B4-BE49-F238E27FC236}">
                <a16:creationId xmlns:a16="http://schemas.microsoft.com/office/drawing/2014/main" id="{5E9C61F3-4A01-44A4-B9D8-69B0D2808B2F}"/>
              </a:ext>
            </a:extLst>
          </p:cNvPr>
          <p:cNvSpPr/>
          <p:nvPr userDrawn="1"/>
        </p:nvSpPr>
        <p:spPr>
          <a:xfrm>
            <a:off x="4173001" y="646983"/>
            <a:ext cx="779356" cy="78934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noProof="0"/>
          </a:p>
        </p:txBody>
      </p:sp>
      <p:sp>
        <p:nvSpPr>
          <p:cNvPr id="54" name="Picture Placeholder 53">
            <a:extLst>
              <a:ext uri="{FF2B5EF4-FFF2-40B4-BE49-F238E27FC236}">
                <a16:creationId xmlns:a16="http://schemas.microsoft.com/office/drawing/2014/main" id="{40C6C832-287E-4441-A1B3-9F65CAD57D33}"/>
              </a:ext>
            </a:extLst>
          </p:cNvPr>
          <p:cNvSpPr>
            <a:spLocks noGrp="1"/>
          </p:cNvSpPr>
          <p:nvPr>
            <p:ph type="pic" sz="quarter" idx="31" hasCustomPrompt="1"/>
          </p:nvPr>
        </p:nvSpPr>
        <p:spPr>
          <a:xfrm>
            <a:off x="2418002" y="238059"/>
            <a:ext cx="2534999" cy="6354000"/>
          </a:xfrm>
          <a:custGeom>
            <a:avLst/>
            <a:gdLst>
              <a:gd name="connsiteX0" fmla="*/ 0 w 2339999"/>
              <a:gd name="connsiteY0" fmla="*/ 0 h 6354000"/>
              <a:gd name="connsiteX1" fmla="*/ 2339999 w 2339999"/>
              <a:gd name="connsiteY1" fmla="*/ 0 h 6354000"/>
              <a:gd name="connsiteX2" fmla="*/ 2339999 w 2339999"/>
              <a:gd name="connsiteY2" fmla="*/ 489534 h 6354000"/>
              <a:gd name="connsiteX3" fmla="*/ 1811752 w 2339999"/>
              <a:gd name="connsiteY3" fmla="*/ 489534 h 6354000"/>
              <a:gd name="connsiteX4" fmla="*/ 1811752 w 2339999"/>
              <a:gd name="connsiteY4" fmla="*/ 1143107 h 6354000"/>
              <a:gd name="connsiteX5" fmla="*/ 2339999 w 2339999"/>
              <a:gd name="connsiteY5" fmla="*/ 1143107 h 6354000"/>
              <a:gd name="connsiteX6" fmla="*/ 2339999 w 2339999"/>
              <a:gd name="connsiteY6" fmla="*/ 6354000 h 6354000"/>
              <a:gd name="connsiteX7" fmla="*/ 0 w 2339999"/>
              <a:gd name="connsiteY7" fmla="*/ 6354000 h 63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999" h="6354000">
                <a:moveTo>
                  <a:pt x="0" y="0"/>
                </a:moveTo>
                <a:lnTo>
                  <a:pt x="2339999" y="0"/>
                </a:lnTo>
                <a:lnTo>
                  <a:pt x="2339999" y="489534"/>
                </a:lnTo>
                <a:lnTo>
                  <a:pt x="1811752" y="489534"/>
                </a:lnTo>
                <a:lnTo>
                  <a:pt x="1811752" y="1143107"/>
                </a:lnTo>
                <a:lnTo>
                  <a:pt x="2339999" y="1143107"/>
                </a:lnTo>
                <a:lnTo>
                  <a:pt x="2339999" y="6354000"/>
                </a:lnTo>
                <a:lnTo>
                  <a:pt x="0" y="6354000"/>
                </a:lnTo>
                <a:close/>
              </a:path>
            </a:pathLst>
          </a:custGeom>
          <a:solidFill>
            <a:schemeClr val="tx1">
              <a:lumMod val="85000"/>
              <a:lumOff val="15000"/>
            </a:schemeClr>
          </a:solidFill>
        </p:spPr>
        <p:txBody>
          <a:bodyPr wrap="square" anchor="ctr">
            <a:noAutofit/>
          </a:bodyPr>
          <a:lstStyle>
            <a:lvl1pPr marL="0" indent="0" algn="ctr">
              <a:buNone/>
              <a:defRPr i="1">
                <a:solidFill>
                  <a:schemeClr val="bg1"/>
                </a:solidFill>
              </a:defRPr>
            </a:lvl1pPr>
          </a:lstStyle>
          <a:p>
            <a:r>
              <a:rPr lang="en-US" noProof="0"/>
              <a:t>Insert your Photo</a:t>
            </a:r>
          </a:p>
        </p:txBody>
      </p:sp>
      <p:sp>
        <p:nvSpPr>
          <p:cNvPr id="12" name="Picture Placeholder 11">
            <a:extLst>
              <a:ext uri="{FF2B5EF4-FFF2-40B4-BE49-F238E27FC236}">
                <a16:creationId xmlns:a16="http://schemas.microsoft.com/office/drawing/2014/main" id="{A6448104-B5CB-41CF-9026-48C5A7CA83EC}"/>
              </a:ext>
            </a:extLst>
          </p:cNvPr>
          <p:cNvSpPr>
            <a:spLocks noGrp="1"/>
          </p:cNvSpPr>
          <p:nvPr>
            <p:ph type="pic" sz="quarter" idx="11" hasCustomPrompt="1"/>
          </p:nvPr>
        </p:nvSpPr>
        <p:spPr>
          <a:xfrm>
            <a:off x="663000" y="421575"/>
            <a:ext cx="1365000" cy="1260000"/>
          </a:xfrm>
          <a:solidFill>
            <a:schemeClr val="bg1"/>
          </a:solidFill>
        </p:spPr>
        <p:txBody>
          <a:bodyPr lIns="180000" rIns="180000" anchor="ctr"/>
          <a:lstStyle>
            <a:lvl1pPr marL="0" indent="0" algn="ctr">
              <a:buNone/>
              <a:defRPr i="1"/>
            </a:lvl1pPr>
          </a:lstStyle>
          <a:p>
            <a:r>
              <a:rPr lang="en-US" noProof="0"/>
              <a:t>Insert or Drag and Drop Your Author / Team Photo</a:t>
            </a:r>
          </a:p>
        </p:txBody>
      </p:sp>
      <p:sp>
        <p:nvSpPr>
          <p:cNvPr id="8" name="Text Placeholder 13">
            <a:extLst>
              <a:ext uri="{FF2B5EF4-FFF2-40B4-BE49-F238E27FC236}">
                <a16:creationId xmlns:a16="http://schemas.microsoft.com/office/drawing/2014/main" id="{9124A8AC-4034-49D6-A0CA-33E44760E05B}"/>
              </a:ext>
            </a:extLst>
          </p:cNvPr>
          <p:cNvSpPr>
            <a:spLocks noGrp="1"/>
          </p:cNvSpPr>
          <p:nvPr>
            <p:ph type="body" sz="quarter" idx="12" hasCustomPrompt="1"/>
          </p:nvPr>
        </p:nvSpPr>
        <p:spPr>
          <a:xfrm>
            <a:off x="663000" y="2396326"/>
            <a:ext cx="1365000" cy="3560745"/>
          </a:xfrm>
        </p:spPr>
        <p:txBody>
          <a:bodyPr/>
          <a:lstStyle>
            <a:lvl1pPr marL="0" indent="0">
              <a:lnSpc>
                <a:spcPts val="1122"/>
              </a:lnSpc>
              <a:spcBef>
                <a:spcPts val="0"/>
              </a:spcBef>
              <a:buNone/>
              <a:defRPr sz="748">
                <a:solidFill>
                  <a:schemeClr val="tx1">
                    <a:lumMod val="85000"/>
                    <a:lumOff val="15000"/>
                  </a:schemeClr>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About this edition / Editor’s note:</a:t>
            </a:r>
          </a:p>
        </p:txBody>
      </p:sp>
      <p:sp>
        <p:nvSpPr>
          <p:cNvPr id="13" name="Text Placeholder 19">
            <a:extLst>
              <a:ext uri="{FF2B5EF4-FFF2-40B4-BE49-F238E27FC236}">
                <a16:creationId xmlns:a16="http://schemas.microsoft.com/office/drawing/2014/main" id="{D7E4C765-DA62-4482-BCCE-303DAF1AE048}"/>
              </a:ext>
            </a:extLst>
          </p:cNvPr>
          <p:cNvSpPr>
            <a:spLocks noGrp="1"/>
          </p:cNvSpPr>
          <p:nvPr>
            <p:ph type="body" sz="quarter" idx="14" hasCustomPrompt="1"/>
          </p:nvPr>
        </p:nvSpPr>
        <p:spPr>
          <a:xfrm>
            <a:off x="663000" y="1876950"/>
            <a:ext cx="1365000" cy="324000"/>
          </a:xfrm>
          <a:noFill/>
        </p:spPr>
        <p:txBody>
          <a:bodyPr lIns="0" tIns="36000" rIns="0"/>
          <a:lstStyle>
            <a:lvl1pPr marL="0" indent="0" algn="l">
              <a:buNone/>
              <a:defRPr sz="84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a:t>Author / Editor Team Name</a:t>
            </a:r>
          </a:p>
        </p:txBody>
      </p:sp>
      <p:sp>
        <p:nvSpPr>
          <p:cNvPr id="16" name="Text Placeholder 19">
            <a:extLst>
              <a:ext uri="{FF2B5EF4-FFF2-40B4-BE49-F238E27FC236}">
                <a16:creationId xmlns:a16="http://schemas.microsoft.com/office/drawing/2014/main" id="{B38B2678-D7C5-44EF-954C-DD65F9CF7B11}"/>
              </a:ext>
            </a:extLst>
          </p:cNvPr>
          <p:cNvSpPr>
            <a:spLocks noGrp="1"/>
          </p:cNvSpPr>
          <p:nvPr>
            <p:ph type="body" sz="quarter" idx="15" hasCustomPrompt="1"/>
          </p:nvPr>
        </p:nvSpPr>
        <p:spPr>
          <a:xfrm>
            <a:off x="663000" y="6119535"/>
            <a:ext cx="1365000" cy="324000"/>
          </a:xfrm>
          <a:noFill/>
        </p:spPr>
        <p:txBody>
          <a:bodyPr lIns="0" tIns="36000" rIns="0"/>
          <a:lstStyle>
            <a:lvl1pPr marL="0" indent="0" algn="l">
              <a:buNone/>
              <a:defRPr sz="84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a:t>Twitter Handle, Email or Phone Number</a:t>
            </a:r>
          </a:p>
        </p:txBody>
      </p:sp>
      <p:sp>
        <p:nvSpPr>
          <p:cNvPr id="11" name="Title 10">
            <a:extLst>
              <a:ext uri="{FF2B5EF4-FFF2-40B4-BE49-F238E27FC236}">
                <a16:creationId xmlns:a16="http://schemas.microsoft.com/office/drawing/2014/main" id="{6D21E38F-466D-4144-B739-52E6DE63978F}"/>
              </a:ext>
            </a:extLst>
          </p:cNvPr>
          <p:cNvSpPr>
            <a:spLocks noGrp="1"/>
          </p:cNvSpPr>
          <p:nvPr>
            <p:ph type="title" hasCustomPrompt="1"/>
          </p:nvPr>
        </p:nvSpPr>
        <p:spPr>
          <a:xfrm>
            <a:off x="4953001" y="724621"/>
            <a:ext cx="2579299" cy="646981"/>
          </a:xfrm>
          <a:solidFill>
            <a:schemeClr val="accent3">
              <a:lumMod val="50000"/>
            </a:schemeClr>
          </a:solidFill>
        </p:spPr>
        <p:txBody>
          <a:bodyPr lIns="324000" anchor="ctr"/>
          <a:lstStyle>
            <a:lvl1pPr>
              <a:defRPr sz="2991" b="1">
                <a:solidFill>
                  <a:schemeClr val="bg1"/>
                </a:solidFill>
              </a:defRPr>
            </a:lvl1pPr>
          </a:lstStyle>
          <a:p>
            <a:r>
              <a:rPr lang="en-US" noProof="0"/>
              <a:t>Title</a:t>
            </a:r>
          </a:p>
        </p:txBody>
      </p:sp>
      <p:sp>
        <p:nvSpPr>
          <p:cNvPr id="23" name="Picture Placeholder 22">
            <a:extLst>
              <a:ext uri="{FF2B5EF4-FFF2-40B4-BE49-F238E27FC236}">
                <a16:creationId xmlns:a16="http://schemas.microsoft.com/office/drawing/2014/main" id="{EA5D6AF7-72EE-4462-803E-E2B8DF69C0C3}"/>
              </a:ext>
            </a:extLst>
          </p:cNvPr>
          <p:cNvSpPr>
            <a:spLocks noGrp="1"/>
          </p:cNvSpPr>
          <p:nvPr>
            <p:ph type="pic" sz="quarter" idx="16" hasCustomPrompt="1"/>
          </p:nvPr>
        </p:nvSpPr>
        <p:spPr>
          <a:xfrm>
            <a:off x="8044476" y="1436324"/>
            <a:ext cx="1287000" cy="1188000"/>
          </a:xfrm>
          <a:solidFill>
            <a:schemeClr val="bg1"/>
          </a:solidFill>
        </p:spPr>
        <p:txBody>
          <a:bodyPr anchor="ctr"/>
          <a:lstStyle>
            <a:lvl1pPr marL="0" indent="0" algn="ctr">
              <a:buNone/>
              <a:defRPr i="1"/>
            </a:lvl1pPr>
          </a:lstStyle>
          <a:p>
            <a:r>
              <a:rPr lang="en-US" noProof="0"/>
              <a:t>Insert your Photo</a:t>
            </a:r>
          </a:p>
        </p:txBody>
      </p:sp>
      <p:sp>
        <p:nvSpPr>
          <p:cNvPr id="27" name="Text Placeholder 26">
            <a:extLst>
              <a:ext uri="{FF2B5EF4-FFF2-40B4-BE49-F238E27FC236}">
                <a16:creationId xmlns:a16="http://schemas.microsoft.com/office/drawing/2014/main" id="{039CDCEA-DDBC-484D-8B7C-A442758FE630}"/>
              </a:ext>
            </a:extLst>
          </p:cNvPr>
          <p:cNvSpPr>
            <a:spLocks noGrp="1"/>
          </p:cNvSpPr>
          <p:nvPr>
            <p:ph type="body" sz="quarter" idx="18" hasCustomPrompt="1"/>
          </p:nvPr>
        </p:nvSpPr>
        <p:spPr>
          <a:xfrm>
            <a:off x="8044476" y="2701956"/>
            <a:ext cx="1053000" cy="432000"/>
          </a:xfrm>
        </p:spPr>
        <p:txBody>
          <a:bodyPr/>
          <a:lstStyle>
            <a:lvl1pPr marL="0" indent="0">
              <a:buNone/>
              <a:defRPr sz="1402"/>
            </a:lvl1pPr>
            <a:lvl2pPr marL="167679" indent="0">
              <a:buNone/>
              <a:defRPr sz="1402"/>
            </a:lvl2pPr>
            <a:lvl3pPr marL="336841" indent="0">
              <a:buNone/>
              <a:defRPr sz="1402"/>
            </a:lvl3pPr>
            <a:lvl4pPr marL="503035" indent="0">
              <a:buNone/>
              <a:defRPr sz="1402"/>
            </a:lvl4pPr>
            <a:lvl5pPr marL="670714" indent="0">
              <a:buNone/>
              <a:defRPr sz="1402"/>
            </a:lvl5pPr>
          </a:lstStyle>
          <a:p>
            <a:pPr lvl="0"/>
            <a:r>
              <a:rPr lang="en-US" noProof="0"/>
              <a:t>Section Header</a:t>
            </a:r>
          </a:p>
        </p:txBody>
      </p:sp>
      <p:sp>
        <p:nvSpPr>
          <p:cNvPr id="29" name="Text Placeholder 28">
            <a:extLst>
              <a:ext uri="{FF2B5EF4-FFF2-40B4-BE49-F238E27FC236}">
                <a16:creationId xmlns:a16="http://schemas.microsoft.com/office/drawing/2014/main" id="{66F4022A-4BE0-4704-972A-4ED5ADC9E239}"/>
              </a:ext>
            </a:extLst>
          </p:cNvPr>
          <p:cNvSpPr>
            <a:spLocks noGrp="1"/>
          </p:cNvSpPr>
          <p:nvPr>
            <p:ph type="body" sz="quarter" idx="19" hasCustomPrompt="1"/>
          </p:nvPr>
        </p:nvSpPr>
        <p:spPr>
          <a:xfrm>
            <a:off x="8044476" y="3144409"/>
            <a:ext cx="1053000" cy="396000"/>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Section Description</a:t>
            </a:r>
          </a:p>
        </p:txBody>
      </p:sp>
      <p:sp>
        <p:nvSpPr>
          <p:cNvPr id="30" name="Picture Placeholder 22">
            <a:extLst>
              <a:ext uri="{FF2B5EF4-FFF2-40B4-BE49-F238E27FC236}">
                <a16:creationId xmlns:a16="http://schemas.microsoft.com/office/drawing/2014/main" id="{C6DC1312-749D-4C4C-9866-33D9BEC433FF}"/>
              </a:ext>
            </a:extLst>
          </p:cNvPr>
          <p:cNvSpPr>
            <a:spLocks noGrp="1"/>
          </p:cNvSpPr>
          <p:nvPr>
            <p:ph type="pic" sz="quarter" idx="20" hasCustomPrompt="1"/>
          </p:nvPr>
        </p:nvSpPr>
        <p:spPr>
          <a:xfrm>
            <a:off x="6635566" y="4059313"/>
            <a:ext cx="1287000" cy="1188000"/>
          </a:xfrm>
          <a:solidFill>
            <a:schemeClr val="bg1"/>
          </a:solidFill>
        </p:spPr>
        <p:txBody>
          <a:bodyPr anchor="ctr"/>
          <a:lstStyle>
            <a:lvl1pPr marL="0" indent="0" algn="ctr">
              <a:buNone/>
              <a:defRPr i="1"/>
            </a:lvl1pPr>
          </a:lstStyle>
          <a:p>
            <a:r>
              <a:rPr lang="en-US" noProof="0"/>
              <a:t>Insert your Photo</a:t>
            </a:r>
          </a:p>
        </p:txBody>
      </p:sp>
      <p:sp>
        <p:nvSpPr>
          <p:cNvPr id="32" name="Text Placeholder 28">
            <a:extLst>
              <a:ext uri="{FF2B5EF4-FFF2-40B4-BE49-F238E27FC236}">
                <a16:creationId xmlns:a16="http://schemas.microsoft.com/office/drawing/2014/main" id="{BDC226A0-A14E-460D-BD73-526B2B6D1E6E}"/>
              </a:ext>
            </a:extLst>
          </p:cNvPr>
          <p:cNvSpPr>
            <a:spLocks noGrp="1"/>
          </p:cNvSpPr>
          <p:nvPr>
            <p:ph type="body" sz="quarter" idx="22" hasCustomPrompt="1"/>
          </p:nvPr>
        </p:nvSpPr>
        <p:spPr>
          <a:xfrm>
            <a:off x="8044476" y="4888882"/>
            <a:ext cx="1053000" cy="396000"/>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Section Description</a:t>
            </a:r>
          </a:p>
        </p:txBody>
      </p:sp>
      <p:sp>
        <p:nvSpPr>
          <p:cNvPr id="33" name="Text Placeholder 26">
            <a:extLst>
              <a:ext uri="{FF2B5EF4-FFF2-40B4-BE49-F238E27FC236}">
                <a16:creationId xmlns:a16="http://schemas.microsoft.com/office/drawing/2014/main" id="{82DECE8B-2811-4E39-B0B5-B04844475197}"/>
              </a:ext>
            </a:extLst>
          </p:cNvPr>
          <p:cNvSpPr>
            <a:spLocks noGrp="1"/>
          </p:cNvSpPr>
          <p:nvPr>
            <p:ph type="body" sz="quarter" idx="23" hasCustomPrompt="1"/>
          </p:nvPr>
        </p:nvSpPr>
        <p:spPr>
          <a:xfrm>
            <a:off x="8044476" y="4437340"/>
            <a:ext cx="1053000" cy="432000"/>
          </a:xfrm>
        </p:spPr>
        <p:txBody>
          <a:bodyPr/>
          <a:lstStyle>
            <a:lvl1pPr marL="0" indent="0">
              <a:buNone/>
              <a:defRPr sz="1402"/>
            </a:lvl1pPr>
            <a:lvl2pPr marL="167679" indent="0">
              <a:buNone/>
              <a:defRPr sz="1402"/>
            </a:lvl2pPr>
            <a:lvl3pPr marL="336841" indent="0">
              <a:buNone/>
              <a:defRPr sz="1402"/>
            </a:lvl3pPr>
            <a:lvl4pPr marL="503035" indent="0">
              <a:buNone/>
              <a:defRPr sz="1402"/>
            </a:lvl4pPr>
            <a:lvl5pPr marL="670714" indent="0">
              <a:buNone/>
              <a:defRPr sz="1402"/>
            </a:lvl5pPr>
          </a:lstStyle>
          <a:p>
            <a:pPr lvl="0"/>
            <a:r>
              <a:rPr lang="en-US" noProof="0"/>
              <a:t>Section Header</a:t>
            </a:r>
          </a:p>
        </p:txBody>
      </p:sp>
      <p:sp>
        <p:nvSpPr>
          <p:cNvPr id="34" name="Picture Placeholder 22">
            <a:extLst>
              <a:ext uri="{FF2B5EF4-FFF2-40B4-BE49-F238E27FC236}">
                <a16:creationId xmlns:a16="http://schemas.microsoft.com/office/drawing/2014/main" id="{C145E4DD-1B70-40A7-A79B-F53A38F3EAF4}"/>
              </a:ext>
            </a:extLst>
          </p:cNvPr>
          <p:cNvSpPr>
            <a:spLocks noGrp="1"/>
          </p:cNvSpPr>
          <p:nvPr>
            <p:ph type="pic" sz="quarter" idx="24" hasCustomPrompt="1"/>
          </p:nvPr>
        </p:nvSpPr>
        <p:spPr>
          <a:xfrm>
            <a:off x="5343000" y="2142616"/>
            <a:ext cx="1287000" cy="1188000"/>
          </a:xfrm>
          <a:solidFill>
            <a:schemeClr val="bg1"/>
          </a:solidFill>
        </p:spPr>
        <p:txBody>
          <a:bodyPr anchor="ctr"/>
          <a:lstStyle>
            <a:lvl1pPr marL="0" indent="0" algn="ctr">
              <a:buNone/>
              <a:defRPr i="1"/>
            </a:lvl1pPr>
          </a:lstStyle>
          <a:p>
            <a:r>
              <a:rPr lang="en-US" noProof="0"/>
              <a:t>Insert your Photo</a:t>
            </a:r>
          </a:p>
        </p:txBody>
      </p:sp>
      <p:sp>
        <p:nvSpPr>
          <p:cNvPr id="35" name="Text Placeholder 24">
            <a:extLst>
              <a:ext uri="{FF2B5EF4-FFF2-40B4-BE49-F238E27FC236}">
                <a16:creationId xmlns:a16="http://schemas.microsoft.com/office/drawing/2014/main" id="{E2A67A78-0F10-42C0-88B6-13744CFB3602}"/>
              </a:ext>
            </a:extLst>
          </p:cNvPr>
          <p:cNvSpPr>
            <a:spLocks noGrp="1"/>
          </p:cNvSpPr>
          <p:nvPr>
            <p:ph type="body" sz="quarter" idx="25" hasCustomPrompt="1"/>
          </p:nvPr>
        </p:nvSpPr>
        <p:spPr>
          <a:xfrm>
            <a:off x="5167719" y="1605751"/>
            <a:ext cx="771830" cy="914633"/>
          </a:xfrm>
        </p:spPr>
        <p:txBody>
          <a:bodyPr/>
          <a:lstStyle>
            <a:lvl1pPr marL="0" indent="0">
              <a:lnSpc>
                <a:spcPts val="8412"/>
              </a:lnSpc>
              <a:spcBef>
                <a:spcPts val="0"/>
              </a:spcBef>
              <a:buNone/>
              <a:defRPr sz="9347" spc="-1869" baseline="0"/>
            </a:lvl1pPr>
            <a:lvl2pPr marL="167679" indent="0">
              <a:buNone/>
              <a:defRPr/>
            </a:lvl2pPr>
            <a:lvl3pPr marL="336841" indent="0">
              <a:buNone/>
              <a:defRPr/>
            </a:lvl3pPr>
            <a:lvl4pPr marL="503035" indent="0">
              <a:buNone/>
              <a:defRPr/>
            </a:lvl4pPr>
            <a:lvl5pPr marL="670714" indent="0">
              <a:buNone/>
              <a:defRPr/>
            </a:lvl5pPr>
          </a:lstStyle>
          <a:p>
            <a:pPr lvl="0"/>
            <a:r>
              <a:rPr lang="en-US" noProof="0"/>
              <a:t>8</a:t>
            </a:r>
          </a:p>
        </p:txBody>
      </p:sp>
      <p:sp>
        <p:nvSpPr>
          <p:cNvPr id="36" name="Text Placeholder 28">
            <a:extLst>
              <a:ext uri="{FF2B5EF4-FFF2-40B4-BE49-F238E27FC236}">
                <a16:creationId xmlns:a16="http://schemas.microsoft.com/office/drawing/2014/main" id="{6478D7BE-B4ED-4F54-BA23-3E36A3B1AB3A}"/>
              </a:ext>
            </a:extLst>
          </p:cNvPr>
          <p:cNvSpPr>
            <a:spLocks noGrp="1"/>
          </p:cNvSpPr>
          <p:nvPr>
            <p:ph type="body" sz="quarter" idx="26" hasCustomPrompt="1"/>
          </p:nvPr>
        </p:nvSpPr>
        <p:spPr>
          <a:xfrm>
            <a:off x="5343000" y="3861313"/>
            <a:ext cx="1053000" cy="396000"/>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Section Description</a:t>
            </a:r>
          </a:p>
        </p:txBody>
      </p:sp>
      <p:sp>
        <p:nvSpPr>
          <p:cNvPr id="37" name="Text Placeholder 26">
            <a:extLst>
              <a:ext uri="{FF2B5EF4-FFF2-40B4-BE49-F238E27FC236}">
                <a16:creationId xmlns:a16="http://schemas.microsoft.com/office/drawing/2014/main" id="{9E412E95-7185-4D23-B84E-D2703D8F0B3C}"/>
              </a:ext>
            </a:extLst>
          </p:cNvPr>
          <p:cNvSpPr>
            <a:spLocks noGrp="1"/>
          </p:cNvSpPr>
          <p:nvPr>
            <p:ph type="body" sz="quarter" idx="27" hasCustomPrompt="1"/>
          </p:nvPr>
        </p:nvSpPr>
        <p:spPr>
          <a:xfrm>
            <a:off x="5343000" y="3415059"/>
            <a:ext cx="1053000" cy="432000"/>
          </a:xfrm>
        </p:spPr>
        <p:txBody>
          <a:bodyPr/>
          <a:lstStyle>
            <a:lvl1pPr marL="0" indent="0">
              <a:buNone/>
              <a:defRPr sz="1402"/>
            </a:lvl1pPr>
            <a:lvl2pPr marL="167679" indent="0">
              <a:buNone/>
              <a:defRPr sz="1402"/>
            </a:lvl2pPr>
            <a:lvl3pPr marL="336841" indent="0">
              <a:buNone/>
              <a:defRPr sz="1402"/>
            </a:lvl3pPr>
            <a:lvl4pPr marL="503035" indent="0">
              <a:buNone/>
              <a:defRPr sz="1402"/>
            </a:lvl4pPr>
            <a:lvl5pPr marL="670714" indent="0">
              <a:buNone/>
              <a:defRPr sz="1402"/>
            </a:lvl5pPr>
          </a:lstStyle>
          <a:p>
            <a:pPr lvl="0"/>
            <a:r>
              <a:rPr lang="en-US" noProof="0"/>
              <a:t>Section Header</a:t>
            </a:r>
          </a:p>
        </p:txBody>
      </p:sp>
      <p:sp>
        <p:nvSpPr>
          <p:cNvPr id="39" name="Text Placeholder 38">
            <a:extLst>
              <a:ext uri="{FF2B5EF4-FFF2-40B4-BE49-F238E27FC236}">
                <a16:creationId xmlns:a16="http://schemas.microsoft.com/office/drawing/2014/main" id="{AA50C935-E49A-4AC8-8086-818FA9BFFE6E}"/>
              </a:ext>
            </a:extLst>
          </p:cNvPr>
          <p:cNvSpPr>
            <a:spLocks noGrp="1"/>
          </p:cNvSpPr>
          <p:nvPr>
            <p:ph type="body" sz="quarter" idx="28" hasCustomPrompt="1"/>
          </p:nvPr>
        </p:nvSpPr>
        <p:spPr>
          <a:xfrm>
            <a:off x="6620186" y="5578501"/>
            <a:ext cx="1988170" cy="775574"/>
          </a:xfrm>
        </p:spPr>
        <p:txBody>
          <a:bodyPr/>
          <a:lstStyle>
            <a:lvl1pPr marL="0" indent="0" defTabSz="712262">
              <a:lnSpc>
                <a:spcPct val="100000"/>
              </a:lnSpc>
              <a:spcBef>
                <a:spcPts val="0"/>
              </a:spcBef>
              <a:spcAft>
                <a:spcPts val="0"/>
              </a:spcAft>
              <a:buNone/>
              <a:defRPr sz="841"/>
            </a:lvl1pPr>
            <a:lvl2pPr marL="167679" indent="0">
              <a:buNone/>
              <a:defRPr/>
            </a:lvl2pPr>
            <a:lvl3pPr marL="336841" indent="0">
              <a:buNone/>
              <a:defRPr/>
            </a:lvl3pPr>
            <a:lvl4pPr marL="503035" indent="0">
              <a:buNone/>
              <a:defRPr/>
            </a:lvl4pPr>
            <a:lvl5pPr marL="670714" indent="0">
              <a:buNone/>
              <a:defRPr/>
            </a:lvl5pPr>
          </a:lstStyle>
          <a:p>
            <a:pPr lvl="0"/>
            <a:r>
              <a:rPr lang="en-US" noProof="0"/>
              <a:t>Content 		12</a:t>
            </a:r>
          </a:p>
        </p:txBody>
      </p:sp>
      <p:sp>
        <p:nvSpPr>
          <p:cNvPr id="41" name="Text Placeholder 24">
            <a:extLst>
              <a:ext uri="{FF2B5EF4-FFF2-40B4-BE49-F238E27FC236}">
                <a16:creationId xmlns:a16="http://schemas.microsoft.com/office/drawing/2014/main" id="{C6DA1615-E4F2-4B1B-B51D-8831D491CAD0}"/>
              </a:ext>
            </a:extLst>
          </p:cNvPr>
          <p:cNvSpPr>
            <a:spLocks noGrp="1"/>
          </p:cNvSpPr>
          <p:nvPr>
            <p:ph type="body" sz="quarter" idx="29" hasCustomPrompt="1"/>
          </p:nvPr>
        </p:nvSpPr>
        <p:spPr>
          <a:xfrm>
            <a:off x="7922567" y="979009"/>
            <a:ext cx="771830" cy="914633"/>
          </a:xfrm>
        </p:spPr>
        <p:txBody>
          <a:bodyPr/>
          <a:lstStyle>
            <a:lvl1pPr marL="0" indent="0">
              <a:lnSpc>
                <a:spcPts val="8412"/>
              </a:lnSpc>
              <a:spcBef>
                <a:spcPts val="0"/>
              </a:spcBef>
              <a:buNone/>
              <a:defRPr sz="9347" spc="-1869" baseline="0"/>
            </a:lvl1pPr>
            <a:lvl2pPr marL="167679" indent="0">
              <a:buNone/>
              <a:defRPr/>
            </a:lvl2pPr>
            <a:lvl3pPr marL="336841" indent="0">
              <a:buNone/>
              <a:defRPr/>
            </a:lvl3pPr>
            <a:lvl4pPr marL="503035" indent="0">
              <a:buNone/>
              <a:defRPr/>
            </a:lvl4pPr>
            <a:lvl5pPr marL="670714" indent="0">
              <a:buNone/>
              <a:defRPr/>
            </a:lvl5pPr>
          </a:lstStyle>
          <a:p>
            <a:pPr lvl="0"/>
            <a:r>
              <a:rPr lang="en-US" noProof="0"/>
              <a:t>8</a:t>
            </a:r>
          </a:p>
        </p:txBody>
      </p:sp>
      <p:sp>
        <p:nvSpPr>
          <p:cNvPr id="42" name="Text Placeholder 24">
            <a:extLst>
              <a:ext uri="{FF2B5EF4-FFF2-40B4-BE49-F238E27FC236}">
                <a16:creationId xmlns:a16="http://schemas.microsoft.com/office/drawing/2014/main" id="{DFF94A92-D068-404D-8249-F72BB94D9C06}"/>
              </a:ext>
            </a:extLst>
          </p:cNvPr>
          <p:cNvSpPr>
            <a:spLocks noGrp="1"/>
          </p:cNvSpPr>
          <p:nvPr>
            <p:ph type="body" sz="quarter" idx="30" hasCustomPrompt="1"/>
          </p:nvPr>
        </p:nvSpPr>
        <p:spPr>
          <a:xfrm>
            <a:off x="6326170" y="3627801"/>
            <a:ext cx="771830" cy="914633"/>
          </a:xfrm>
        </p:spPr>
        <p:txBody>
          <a:bodyPr/>
          <a:lstStyle>
            <a:lvl1pPr marL="0" indent="0">
              <a:lnSpc>
                <a:spcPts val="8412"/>
              </a:lnSpc>
              <a:spcBef>
                <a:spcPts val="0"/>
              </a:spcBef>
              <a:buNone/>
              <a:defRPr sz="9347" spc="-1869" baseline="0"/>
            </a:lvl1pPr>
            <a:lvl2pPr marL="167679" indent="0">
              <a:buNone/>
              <a:defRPr/>
            </a:lvl2pPr>
            <a:lvl3pPr marL="336841" indent="0">
              <a:buNone/>
              <a:defRPr/>
            </a:lvl3pPr>
            <a:lvl4pPr marL="503035" indent="0">
              <a:buNone/>
              <a:defRPr/>
            </a:lvl4pPr>
            <a:lvl5pPr marL="670714" indent="0">
              <a:buNone/>
              <a:defRPr/>
            </a:lvl5pPr>
          </a:lstStyle>
          <a:p>
            <a:pPr lvl="0"/>
            <a:r>
              <a:rPr lang="en-US" noProof="0"/>
              <a:t>8</a:t>
            </a:r>
          </a:p>
        </p:txBody>
      </p:sp>
      <p:sp>
        <p:nvSpPr>
          <p:cNvPr id="48" name="Text Placeholder 28">
            <a:extLst>
              <a:ext uri="{FF2B5EF4-FFF2-40B4-BE49-F238E27FC236}">
                <a16:creationId xmlns:a16="http://schemas.microsoft.com/office/drawing/2014/main" id="{CDC8EED8-0ACD-4D8C-878C-1AC857B325A7}"/>
              </a:ext>
            </a:extLst>
          </p:cNvPr>
          <p:cNvSpPr>
            <a:spLocks noGrp="1"/>
          </p:cNvSpPr>
          <p:nvPr>
            <p:ph type="body" sz="quarter" idx="32" hasCustomPrompt="1"/>
          </p:nvPr>
        </p:nvSpPr>
        <p:spPr>
          <a:xfrm>
            <a:off x="2657972" y="5887031"/>
            <a:ext cx="1560000" cy="540000"/>
          </a:xfrm>
        </p:spPr>
        <p:txBody>
          <a:bodyPr/>
          <a:lstStyle>
            <a:lvl1pPr marL="0" indent="0">
              <a:buNone/>
              <a:defRPr sz="748">
                <a:solidFill>
                  <a:schemeClr val="bg1"/>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noProof="0"/>
              <a:t>Section Description</a:t>
            </a:r>
          </a:p>
        </p:txBody>
      </p:sp>
      <p:sp>
        <p:nvSpPr>
          <p:cNvPr id="49" name="Text Placeholder 26">
            <a:extLst>
              <a:ext uri="{FF2B5EF4-FFF2-40B4-BE49-F238E27FC236}">
                <a16:creationId xmlns:a16="http://schemas.microsoft.com/office/drawing/2014/main" id="{902D084A-6C33-445B-AD1B-E2B7FC4C4138}"/>
              </a:ext>
            </a:extLst>
          </p:cNvPr>
          <p:cNvSpPr>
            <a:spLocks noGrp="1"/>
          </p:cNvSpPr>
          <p:nvPr>
            <p:ph type="body" sz="quarter" idx="33" hasCustomPrompt="1"/>
          </p:nvPr>
        </p:nvSpPr>
        <p:spPr>
          <a:xfrm>
            <a:off x="2657972" y="5333318"/>
            <a:ext cx="1560000" cy="432000"/>
          </a:xfrm>
        </p:spPr>
        <p:txBody>
          <a:bodyPr/>
          <a:lstStyle>
            <a:lvl1pPr marL="0" indent="0">
              <a:buNone/>
              <a:defRPr sz="1402">
                <a:solidFill>
                  <a:schemeClr val="bg1"/>
                </a:solidFill>
              </a:defRPr>
            </a:lvl1pPr>
            <a:lvl2pPr marL="167679" indent="0">
              <a:buNone/>
              <a:defRPr sz="1402"/>
            </a:lvl2pPr>
            <a:lvl3pPr marL="336841" indent="0">
              <a:buNone/>
              <a:defRPr sz="1402"/>
            </a:lvl3pPr>
            <a:lvl4pPr marL="503035" indent="0">
              <a:buNone/>
              <a:defRPr sz="1402"/>
            </a:lvl4pPr>
            <a:lvl5pPr marL="670714" indent="0">
              <a:buNone/>
              <a:defRPr sz="1402"/>
            </a:lvl5pPr>
          </a:lstStyle>
          <a:p>
            <a:pPr lvl="0"/>
            <a:r>
              <a:rPr lang="en-US" noProof="0"/>
              <a:t>Section Header</a:t>
            </a:r>
          </a:p>
        </p:txBody>
      </p:sp>
    </p:spTree>
    <p:extLst>
      <p:ext uri="{BB962C8B-B14F-4D97-AF65-F5344CB8AC3E}">
        <p14:creationId xmlns:p14="http://schemas.microsoft.com/office/powerpoint/2010/main" val="34679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3A24AD5-6139-4662-9AB6-EE2C3977AAA1}"/>
              </a:ext>
            </a:extLst>
          </p:cNvPr>
          <p:cNvSpPr>
            <a:spLocks noGrp="1"/>
          </p:cNvSpPr>
          <p:nvPr>
            <p:ph type="body" sz="quarter" idx="16" hasCustomPrompt="1"/>
          </p:nvPr>
        </p:nvSpPr>
        <p:spPr>
          <a:xfrm>
            <a:off x="7410000" y="252415"/>
            <a:ext cx="1833000" cy="1105213"/>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15" name="Text Placeholder 14">
            <a:extLst>
              <a:ext uri="{FF2B5EF4-FFF2-40B4-BE49-F238E27FC236}">
                <a16:creationId xmlns:a16="http://schemas.microsoft.com/office/drawing/2014/main" id="{BC2A3B69-CB74-4412-B88C-A3F13F7B9D6C}"/>
              </a:ext>
            </a:extLst>
          </p:cNvPr>
          <p:cNvSpPr>
            <a:spLocks noGrp="1"/>
          </p:cNvSpPr>
          <p:nvPr>
            <p:ph type="body" sz="quarter" idx="17" hasCustomPrompt="1"/>
          </p:nvPr>
        </p:nvSpPr>
        <p:spPr>
          <a:xfrm>
            <a:off x="5343000" y="252416"/>
            <a:ext cx="1833000" cy="1965601"/>
          </a:xfrm>
        </p:spPr>
        <p:txBody>
          <a:bodyPr/>
          <a:lstStyle>
            <a:lvl1pPr marL="0" indent="0">
              <a:buNone/>
              <a:defRPr/>
            </a:lvl1pPr>
          </a:lstStyle>
          <a:p>
            <a:pPr lvl="0"/>
            <a:r>
              <a:rPr lang="en-US" dirty="0"/>
              <a:t>Left column body text</a:t>
            </a:r>
          </a:p>
        </p:txBody>
      </p:sp>
      <p:sp>
        <p:nvSpPr>
          <p:cNvPr id="6" name="Picture Placeholder 4">
            <a:extLst>
              <a:ext uri="{FF2B5EF4-FFF2-40B4-BE49-F238E27FC236}">
                <a16:creationId xmlns:a16="http://schemas.microsoft.com/office/drawing/2014/main" id="{58AAA1C1-0A27-4B81-B658-43FFED333DFF}"/>
              </a:ext>
            </a:extLst>
          </p:cNvPr>
          <p:cNvSpPr>
            <a:spLocks noGrp="1"/>
          </p:cNvSpPr>
          <p:nvPr>
            <p:ph type="pic" sz="quarter" idx="11" hasCustomPrompt="1"/>
          </p:nvPr>
        </p:nvSpPr>
        <p:spPr>
          <a:xfrm>
            <a:off x="273000" y="252000"/>
            <a:ext cx="4680000" cy="6354000"/>
          </a:xfrm>
          <a:solidFill>
            <a:schemeClr val="bg1">
              <a:lumMod val="95000"/>
            </a:schemeClr>
          </a:solidFill>
        </p:spPr>
        <p:txBody>
          <a:bodyPr tIns="0" anchor="ctr"/>
          <a:lstStyle>
            <a:lvl1pPr marL="0" indent="0" algn="ctr">
              <a:buFont typeface="Arial" panose="020B0604020202020204" pitchFamily="34" charset="0"/>
              <a:buNone/>
              <a:defRPr i="1"/>
            </a:lvl1pPr>
          </a:lstStyle>
          <a:p>
            <a:r>
              <a:rPr lang="en-US" noProof="0" dirty="0"/>
              <a:t>Insert or Drag and Drop Phot</a:t>
            </a:r>
          </a:p>
        </p:txBody>
      </p:sp>
      <p:sp>
        <p:nvSpPr>
          <p:cNvPr id="8" name="Slide Number Placeholder 7">
            <a:extLst>
              <a:ext uri="{FF2B5EF4-FFF2-40B4-BE49-F238E27FC236}">
                <a16:creationId xmlns:a16="http://schemas.microsoft.com/office/drawing/2014/main" id="{62B3C64D-8199-4962-99BD-86C87979EBCE}"/>
              </a:ext>
            </a:extLst>
          </p:cNvPr>
          <p:cNvSpPr>
            <a:spLocks noGrp="1"/>
          </p:cNvSpPr>
          <p:nvPr>
            <p:ph type="sldNum" sz="quarter" idx="10"/>
          </p:nvPr>
        </p:nvSpPr>
        <p:spPr/>
        <p:txBody>
          <a:bodyPr/>
          <a:lstStyle/>
          <a:p>
            <a:fld id="{532FC13F-1B83-4403-B958-B22DAB31BBA7}" type="slidenum">
              <a:rPr lang="en-US" noProof="0" smtClean="0"/>
              <a:t>‹#›</a:t>
            </a:fld>
            <a:endParaRPr lang="en-US" noProof="0" dirty="0"/>
          </a:p>
        </p:txBody>
      </p:sp>
      <p:sp>
        <p:nvSpPr>
          <p:cNvPr id="13" name="Title 12">
            <a:extLst>
              <a:ext uri="{FF2B5EF4-FFF2-40B4-BE49-F238E27FC236}">
                <a16:creationId xmlns:a16="http://schemas.microsoft.com/office/drawing/2014/main" id="{6F36D4C8-BF40-42B0-ABC5-A5BA46574FF5}"/>
              </a:ext>
            </a:extLst>
          </p:cNvPr>
          <p:cNvSpPr>
            <a:spLocks noGrp="1"/>
          </p:cNvSpPr>
          <p:nvPr>
            <p:ph type="title" hasCustomPrompt="1"/>
          </p:nvPr>
        </p:nvSpPr>
        <p:spPr>
          <a:xfrm>
            <a:off x="2" y="4279925"/>
            <a:ext cx="3429719" cy="568325"/>
          </a:xfrm>
          <a:solidFill>
            <a:schemeClr val="accent1"/>
          </a:solidFill>
          <a:ln>
            <a:noFill/>
          </a:ln>
          <a:effectLst/>
        </p:spPr>
        <p:txBody>
          <a:bodyPr vert="horz" lIns="612000" tIns="72000" rIns="108000" bIns="72000" rtlCol="0" anchor="t">
            <a:noAutofit/>
          </a:bodyPr>
          <a:lstStyle>
            <a:lvl1pPr>
              <a:defRPr lang="en-US" sz="3365" b="1" cap="none" dirty="0">
                <a:ln w="6350">
                  <a:noFill/>
                  <a:prstDash val="solid"/>
                </a:ln>
                <a:solidFill>
                  <a:schemeClr val="tx1"/>
                </a:solidFill>
                <a:effectLst/>
              </a:defRPr>
            </a:lvl1pPr>
          </a:lstStyle>
          <a:p>
            <a:pPr lvl="0"/>
            <a:r>
              <a:rPr lang="en-US" noProof="0"/>
              <a:t>Story Title</a:t>
            </a:r>
          </a:p>
        </p:txBody>
      </p:sp>
      <p:sp>
        <p:nvSpPr>
          <p:cNvPr id="5" name="Text Placeholder 4">
            <a:extLst>
              <a:ext uri="{FF2B5EF4-FFF2-40B4-BE49-F238E27FC236}">
                <a16:creationId xmlns:a16="http://schemas.microsoft.com/office/drawing/2014/main" id="{7EA218BA-E52F-42E6-BF2A-4A9D2326EED2}"/>
              </a:ext>
            </a:extLst>
          </p:cNvPr>
          <p:cNvSpPr>
            <a:spLocks noGrp="1"/>
          </p:cNvSpPr>
          <p:nvPr>
            <p:ph type="body" sz="quarter" idx="12" hasCustomPrompt="1"/>
          </p:nvPr>
        </p:nvSpPr>
        <p:spPr>
          <a:xfrm>
            <a:off x="738603" y="4900734"/>
            <a:ext cx="2691117" cy="344278"/>
          </a:xfrm>
          <a:solidFill>
            <a:schemeClr val="bg1">
              <a:alpha val="80000"/>
            </a:schemeClr>
          </a:solidFill>
        </p:spPr>
        <p:txBody>
          <a:bodyPr lIns="108000" tIns="0" rIns="108000" anchor="ctr"/>
          <a:lstStyle>
            <a:lvl1pPr marL="0" indent="0">
              <a:lnSpc>
                <a:spcPct val="100000"/>
              </a:lnSpc>
              <a:buNone/>
              <a:defRPr sz="1496" i="1"/>
            </a:lvl1pPr>
            <a:lvl2pPr marL="167679" indent="0">
              <a:buNone/>
              <a:defRPr sz="1496"/>
            </a:lvl2pPr>
            <a:lvl3pPr marL="336841" indent="0">
              <a:buNone/>
              <a:defRPr sz="1496"/>
            </a:lvl3pPr>
            <a:lvl4pPr marL="503035" indent="0">
              <a:buNone/>
              <a:defRPr sz="1496"/>
            </a:lvl4pPr>
            <a:lvl5pPr marL="670714" indent="0">
              <a:buNone/>
              <a:defRPr sz="1496"/>
            </a:lvl5pPr>
          </a:lstStyle>
          <a:p>
            <a:pPr lvl="0"/>
            <a:r>
              <a:rPr lang="en-US" noProof="0" dirty="0"/>
              <a:t>Subtitle or Subject Blurb</a:t>
            </a:r>
          </a:p>
        </p:txBody>
      </p:sp>
      <p:sp>
        <p:nvSpPr>
          <p:cNvPr id="9" name="Text Placeholder 19">
            <a:extLst>
              <a:ext uri="{FF2B5EF4-FFF2-40B4-BE49-F238E27FC236}">
                <a16:creationId xmlns:a16="http://schemas.microsoft.com/office/drawing/2014/main" id="{A54DC75F-199C-45A2-BFAD-E094C6809851}"/>
              </a:ext>
            </a:extLst>
          </p:cNvPr>
          <p:cNvSpPr>
            <a:spLocks noGrp="1"/>
          </p:cNvSpPr>
          <p:nvPr>
            <p:ph type="body" sz="quarter" idx="15" hasCustomPrompt="1"/>
          </p:nvPr>
        </p:nvSpPr>
        <p:spPr>
          <a:xfrm>
            <a:off x="4038071" y="6336000"/>
            <a:ext cx="821476" cy="180000"/>
          </a:xfrm>
          <a:solidFill>
            <a:schemeClr val="bg1"/>
          </a:solidFill>
        </p:spPr>
        <p:txBody>
          <a:bodyPr lIns="108000" tIns="36000" rIns="108000"/>
          <a:lstStyle>
            <a:lvl1pPr marL="0" indent="0" algn="r">
              <a:buNone/>
              <a:defRPr sz="748" i="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a:t>Story Author</a:t>
            </a:r>
          </a:p>
        </p:txBody>
      </p:sp>
      <p:sp>
        <p:nvSpPr>
          <p:cNvPr id="17" name="Picture Placeholder 16">
            <a:extLst>
              <a:ext uri="{FF2B5EF4-FFF2-40B4-BE49-F238E27FC236}">
                <a16:creationId xmlns:a16="http://schemas.microsoft.com/office/drawing/2014/main" id="{82A5DABA-1859-4435-94FC-2F308C532151}"/>
              </a:ext>
            </a:extLst>
          </p:cNvPr>
          <p:cNvSpPr>
            <a:spLocks noGrp="1"/>
          </p:cNvSpPr>
          <p:nvPr>
            <p:ph type="pic" sz="quarter" idx="18" hasCustomPrompt="1"/>
          </p:nvPr>
        </p:nvSpPr>
        <p:spPr>
          <a:xfrm>
            <a:off x="5343394" y="3254475"/>
            <a:ext cx="1833298" cy="1692000"/>
          </a:xfrm>
          <a:solidFill>
            <a:schemeClr val="bg1">
              <a:lumMod val="95000"/>
            </a:schemeClr>
          </a:solidFill>
        </p:spPr>
        <p:txBody>
          <a:bodyPr anchor="ctr"/>
          <a:lstStyle>
            <a:lvl1pPr marL="0" indent="0" algn="ctr">
              <a:buNone/>
              <a:defRPr i="1"/>
            </a:lvl1pPr>
          </a:lstStyle>
          <a:p>
            <a:r>
              <a:rPr lang="en-US" dirty="0"/>
              <a:t>Insert your Photo / Graphic</a:t>
            </a:r>
          </a:p>
        </p:txBody>
      </p:sp>
      <p:sp>
        <p:nvSpPr>
          <p:cNvPr id="18" name="Picture Placeholder 16">
            <a:extLst>
              <a:ext uri="{FF2B5EF4-FFF2-40B4-BE49-F238E27FC236}">
                <a16:creationId xmlns:a16="http://schemas.microsoft.com/office/drawing/2014/main" id="{03794C83-578D-4FF3-84E8-A0A19F02B574}"/>
              </a:ext>
            </a:extLst>
          </p:cNvPr>
          <p:cNvSpPr>
            <a:spLocks noGrp="1"/>
          </p:cNvSpPr>
          <p:nvPr>
            <p:ph type="pic" sz="quarter" idx="19" hasCustomPrompt="1"/>
          </p:nvPr>
        </p:nvSpPr>
        <p:spPr>
          <a:xfrm>
            <a:off x="7410001" y="1573626"/>
            <a:ext cx="1833298" cy="1692000"/>
          </a:xfrm>
          <a:solidFill>
            <a:schemeClr val="bg1">
              <a:lumMod val="95000"/>
            </a:schemeClr>
          </a:solidFill>
        </p:spPr>
        <p:txBody>
          <a:bodyPr anchor="ctr"/>
          <a:lstStyle>
            <a:lvl1pPr marL="0" indent="0" algn="ctr">
              <a:buNone/>
              <a:defRPr i="1"/>
            </a:lvl1pPr>
          </a:lstStyle>
          <a:p>
            <a:r>
              <a:rPr lang="en-US" dirty="0"/>
              <a:t>Insert your Photo / Graphic</a:t>
            </a:r>
          </a:p>
        </p:txBody>
      </p:sp>
      <p:sp>
        <p:nvSpPr>
          <p:cNvPr id="19" name="Text Placeholder 14">
            <a:extLst>
              <a:ext uri="{FF2B5EF4-FFF2-40B4-BE49-F238E27FC236}">
                <a16:creationId xmlns:a16="http://schemas.microsoft.com/office/drawing/2014/main" id="{EF915839-728D-4405-B1D3-38C6D17E6481}"/>
              </a:ext>
            </a:extLst>
          </p:cNvPr>
          <p:cNvSpPr>
            <a:spLocks noGrp="1"/>
          </p:cNvSpPr>
          <p:nvPr>
            <p:ph type="body" sz="quarter" idx="20" hasCustomPrompt="1"/>
          </p:nvPr>
        </p:nvSpPr>
        <p:spPr>
          <a:xfrm>
            <a:off x="5343000" y="5464688"/>
            <a:ext cx="1833000" cy="871025"/>
          </a:xfrm>
        </p:spPr>
        <p:txBody>
          <a:bodyPr tIns="0"/>
          <a:lstStyle>
            <a:lvl1pPr marL="0" indent="0">
              <a:buNone/>
              <a:defRPr/>
            </a:lvl1pPr>
          </a:lstStyle>
          <a:p>
            <a:pPr lvl="0"/>
            <a:r>
              <a:rPr lang="en-US" dirty="0"/>
              <a:t>Left column body text</a:t>
            </a:r>
          </a:p>
        </p:txBody>
      </p:sp>
      <p:sp>
        <p:nvSpPr>
          <p:cNvPr id="20" name="Text Placeholder 11">
            <a:extLst>
              <a:ext uri="{FF2B5EF4-FFF2-40B4-BE49-F238E27FC236}">
                <a16:creationId xmlns:a16="http://schemas.microsoft.com/office/drawing/2014/main" id="{90005A15-1B49-47DF-A08D-C1A14EE97F5F}"/>
              </a:ext>
            </a:extLst>
          </p:cNvPr>
          <p:cNvSpPr>
            <a:spLocks noGrp="1"/>
          </p:cNvSpPr>
          <p:nvPr>
            <p:ph type="body" sz="quarter" idx="21" hasCustomPrompt="1"/>
          </p:nvPr>
        </p:nvSpPr>
        <p:spPr>
          <a:xfrm>
            <a:off x="7410000" y="3777423"/>
            <a:ext cx="1833000" cy="2558291"/>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2" name="Text Placeholder 14">
            <a:extLst>
              <a:ext uri="{FF2B5EF4-FFF2-40B4-BE49-F238E27FC236}">
                <a16:creationId xmlns:a16="http://schemas.microsoft.com/office/drawing/2014/main" id="{8A2C406E-D36F-49B3-B755-00DB9048523F}"/>
              </a:ext>
            </a:extLst>
          </p:cNvPr>
          <p:cNvSpPr>
            <a:spLocks noGrp="1"/>
          </p:cNvSpPr>
          <p:nvPr>
            <p:ph type="body" sz="quarter" idx="22" hasCustomPrompt="1"/>
          </p:nvPr>
        </p:nvSpPr>
        <p:spPr>
          <a:xfrm>
            <a:off x="5499692" y="5039746"/>
            <a:ext cx="1676702" cy="288000"/>
          </a:xfrm>
        </p:spPr>
        <p:txBody>
          <a:bodyPr tIns="0"/>
          <a:lstStyle>
            <a:lvl1pPr marL="0" indent="0">
              <a:buNone/>
              <a:defRPr sz="748" i="1"/>
            </a:lvl1pPr>
          </a:lstStyle>
          <a:p>
            <a:pPr lvl="0"/>
            <a:r>
              <a:rPr lang="en-US" dirty="0"/>
              <a:t>Image Caption</a:t>
            </a:r>
          </a:p>
        </p:txBody>
      </p:sp>
      <p:sp>
        <p:nvSpPr>
          <p:cNvPr id="25" name="Text Placeholder 14">
            <a:extLst>
              <a:ext uri="{FF2B5EF4-FFF2-40B4-BE49-F238E27FC236}">
                <a16:creationId xmlns:a16="http://schemas.microsoft.com/office/drawing/2014/main" id="{58F7900D-31EC-4E65-8C89-F08B0FEE3D4E}"/>
              </a:ext>
            </a:extLst>
          </p:cNvPr>
          <p:cNvSpPr>
            <a:spLocks noGrp="1"/>
          </p:cNvSpPr>
          <p:nvPr>
            <p:ph type="body" sz="quarter" idx="23" hasCustomPrompt="1"/>
          </p:nvPr>
        </p:nvSpPr>
        <p:spPr>
          <a:xfrm>
            <a:off x="7566299" y="3352481"/>
            <a:ext cx="1676702" cy="288000"/>
          </a:xfrm>
        </p:spPr>
        <p:txBody>
          <a:bodyPr tIns="0"/>
          <a:lstStyle>
            <a:lvl1pPr marL="0" indent="0">
              <a:buNone/>
              <a:defRPr sz="748" i="1"/>
            </a:lvl1pPr>
          </a:lstStyle>
          <a:p>
            <a:pPr lvl="0"/>
            <a:r>
              <a:rPr lang="en-US" dirty="0"/>
              <a:t>Image Caption</a:t>
            </a:r>
          </a:p>
        </p:txBody>
      </p:sp>
      <p:sp>
        <p:nvSpPr>
          <p:cNvPr id="26" name="Text Placeholder 14">
            <a:extLst>
              <a:ext uri="{FF2B5EF4-FFF2-40B4-BE49-F238E27FC236}">
                <a16:creationId xmlns:a16="http://schemas.microsoft.com/office/drawing/2014/main" id="{8D1204AD-4415-4E0F-BBF7-E35FDD33120E}"/>
              </a:ext>
            </a:extLst>
          </p:cNvPr>
          <p:cNvSpPr>
            <a:spLocks noGrp="1"/>
          </p:cNvSpPr>
          <p:nvPr>
            <p:ph type="body" sz="quarter" idx="24" hasCustomPrompt="1"/>
          </p:nvPr>
        </p:nvSpPr>
        <p:spPr>
          <a:xfrm>
            <a:off x="5343000" y="2218017"/>
            <a:ext cx="1833000" cy="893211"/>
          </a:xfrm>
          <a:solidFill>
            <a:schemeClr val="tx1">
              <a:lumMod val="85000"/>
              <a:lumOff val="15000"/>
            </a:schemeClr>
          </a:solidFill>
        </p:spPr>
        <p:txBody>
          <a:bodyPr lIns="108000" tIns="0" rIns="108000" anchor="ctr"/>
          <a:lstStyle>
            <a:lvl1pPr marL="0" indent="0">
              <a:lnSpc>
                <a:spcPct val="100000"/>
              </a:lnSpc>
              <a:buNone/>
              <a:defRPr sz="1308" i="1">
                <a:solidFill>
                  <a:schemeClr val="bg1"/>
                </a:solidFill>
              </a:defRPr>
            </a:lvl1pPr>
          </a:lstStyle>
          <a:p>
            <a:pPr lvl="0"/>
            <a:r>
              <a:rPr lang="en-US" dirty="0"/>
              <a:t>Callout Text or Quote</a:t>
            </a:r>
          </a:p>
        </p:txBody>
      </p:sp>
    </p:spTree>
    <p:extLst>
      <p:ext uri="{BB962C8B-B14F-4D97-AF65-F5344CB8AC3E}">
        <p14:creationId xmlns:p14="http://schemas.microsoft.com/office/powerpoint/2010/main" val="3592354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379202A-EC53-457D-9482-6B551919E37A}"/>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4">
            <a:extLst>
              <a:ext uri="{FF2B5EF4-FFF2-40B4-BE49-F238E27FC236}">
                <a16:creationId xmlns:a16="http://schemas.microsoft.com/office/drawing/2014/main" id="{58AAA1C1-0A27-4B81-B658-43FFED333DFF}"/>
              </a:ext>
            </a:extLst>
          </p:cNvPr>
          <p:cNvSpPr>
            <a:spLocks noGrp="1"/>
          </p:cNvSpPr>
          <p:nvPr>
            <p:ph type="pic" sz="quarter" idx="11" hasCustomPrompt="1"/>
          </p:nvPr>
        </p:nvSpPr>
        <p:spPr>
          <a:xfrm>
            <a:off x="4953000" y="252000"/>
            <a:ext cx="4680000" cy="6354000"/>
          </a:xfrm>
          <a:solidFill>
            <a:schemeClr val="bg1">
              <a:lumMod val="95000"/>
            </a:schemeClr>
          </a:solidFill>
        </p:spPr>
        <p:txBody>
          <a:bodyPr tIns="0" anchor="ctr"/>
          <a:lstStyle>
            <a:lvl1pPr marL="0" indent="0" algn="ctr">
              <a:buFont typeface="Arial" panose="020B0604020202020204" pitchFamily="34" charset="0"/>
              <a:buNone/>
              <a:defRPr i="1"/>
            </a:lvl1pPr>
          </a:lstStyle>
          <a:p>
            <a:r>
              <a:rPr lang="en-US" noProof="0" dirty="0"/>
              <a:t>Insert or Drag and Drop Phot</a:t>
            </a:r>
          </a:p>
        </p:txBody>
      </p:sp>
      <p:sp>
        <p:nvSpPr>
          <p:cNvPr id="13" name="Title 12">
            <a:extLst>
              <a:ext uri="{FF2B5EF4-FFF2-40B4-BE49-F238E27FC236}">
                <a16:creationId xmlns:a16="http://schemas.microsoft.com/office/drawing/2014/main" id="{6F36D4C8-BF40-42B0-ABC5-A5BA46574FF5}"/>
              </a:ext>
            </a:extLst>
          </p:cNvPr>
          <p:cNvSpPr>
            <a:spLocks noGrp="1"/>
          </p:cNvSpPr>
          <p:nvPr>
            <p:ph type="title" hasCustomPrompt="1"/>
          </p:nvPr>
        </p:nvSpPr>
        <p:spPr>
          <a:xfrm>
            <a:off x="6476282" y="1836143"/>
            <a:ext cx="3429719" cy="568325"/>
          </a:xfrm>
          <a:solidFill>
            <a:schemeClr val="accent6">
              <a:lumMod val="75000"/>
            </a:schemeClr>
          </a:solidFill>
          <a:ln>
            <a:noFill/>
          </a:ln>
          <a:effectLst/>
        </p:spPr>
        <p:txBody>
          <a:bodyPr vert="horz" lIns="108000" tIns="72000" rIns="108000" bIns="72000" rtlCol="0" anchor="t">
            <a:noAutofit/>
          </a:bodyPr>
          <a:lstStyle>
            <a:lvl1pPr>
              <a:defRPr lang="en-US" sz="3365" b="1" cap="none" dirty="0">
                <a:ln w="6350">
                  <a:noFill/>
                  <a:prstDash val="solid"/>
                </a:ln>
                <a:solidFill>
                  <a:schemeClr val="bg1"/>
                </a:solidFill>
                <a:effectLst/>
              </a:defRPr>
            </a:lvl1pPr>
          </a:lstStyle>
          <a:p>
            <a:pPr lvl="0"/>
            <a:r>
              <a:rPr lang="en-US" noProof="0" dirty="0"/>
              <a:t>Story Title</a:t>
            </a:r>
          </a:p>
        </p:txBody>
      </p:sp>
      <p:sp>
        <p:nvSpPr>
          <p:cNvPr id="5" name="Text Placeholder 4">
            <a:extLst>
              <a:ext uri="{FF2B5EF4-FFF2-40B4-BE49-F238E27FC236}">
                <a16:creationId xmlns:a16="http://schemas.microsoft.com/office/drawing/2014/main" id="{7EA218BA-E52F-42E6-BF2A-4A9D2326EED2}"/>
              </a:ext>
            </a:extLst>
          </p:cNvPr>
          <p:cNvSpPr>
            <a:spLocks noGrp="1"/>
          </p:cNvSpPr>
          <p:nvPr>
            <p:ph type="body" sz="quarter" idx="12" hasCustomPrompt="1"/>
          </p:nvPr>
        </p:nvSpPr>
        <p:spPr>
          <a:xfrm>
            <a:off x="6476283" y="2456953"/>
            <a:ext cx="2691117" cy="344278"/>
          </a:xfrm>
          <a:solidFill>
            <a:schemeClr val="bg1">
              <a:alpha val="80000"/>
            </a:schemeClr>
          </a:solidFill>
        </p:spPr>
        <p:txBody>
          <a:bodyPr lIns="108000" tIns="0" rIns="108000" anchor="ctr"/>
          <a:lstStyle>
            <a:lvl1pPr marL="0" indent="0">
              <a:lnSpc>
                <a:spcPct val="100000"/>
              </a:lnSpc>
              <a:buNone/>
              <a:defRPr sz="1496" i="1"/>
            </a:lvl1pPr>
            <a:lvl2pPr marL="167679" indent="0">
              <a:buNone/>
              <a:defRPr sz="1496"/>
            </a:lvl2pPr>
            <a:lvl3pPr marL="336841" indent="0">
              <a:buNone/>
              <a:defRPr sz="1496"/>
            </a:lvl3pPr>
            <a:lvl4pPr marL="503035" indent="0">
              <a:buNone/>
              <a:defRPr sz="1496"/>
            </a:lvl4pPr>
            <a:lvl5pPr marL="670714" indent="0">
              <a:buNone/>
              <a:defRPr sz="1496"/>
            </a:lvl5pPr>
          </a:lstStyle>
          <a:p>
            <a:pPr lvl="0"/>
            <a:r>
              <a:rPr lang="en-US" noProof="0" dirty="0"/>
              <a:t>Subtitle or Subject Blurb</a:t>
            </a:r>
          </a:p>
        </p:txBody>
      </p:sp>
      <p:sp>
        <p:nvSpPr>
          <p:cNvPr id="9" name="Text Placeholder 19">
            <a:extLst>
              <a:ext uri="{FF2B5EF4-FFF2-40B4-BE49-F238E27FC236}">
                <a16:creationId xmlns:a16="http://schemas.microsoft.com/office/drawing/2014/main" id="{A54DC75F-199C-45A2-BFAD-E094C6809851}"/>
              </a:ext>
            </a:extLst>
          </p:cNvPr>
          <p:cNvSpPr>
            <a:spLocks noGrp="1"/>
          </p:cNvSpPr>
          <p:nvPr>
            <p:ph type="body" sz="quarter" idx="15" hasCustomPrompt="1"/>
          </p:nvPr>
        </p:nvSpPr>
        <p:spPr>
          <a:xfrm>
            <a:off x="8346805" y="2853716"/>
            <a:ext cx="821476" cy="180000"/>
          </a:xfrm>
          <a:solidFill>
            <a:schemeClr val="bg1"/>
          </a:solidFill>
        </p:spPr>
        <p:txBody>
          <a:bodyPr lIns="108000" tIns="0" rIns="108000" anchor="ctr"/>
          <a:lstStyle>
            <a:lvl1pPr marL="0" indent="0" algn="r">
              <a:lnSpc>
                <a:spcPct val="100000"/>
              </a:lnSpc>
              <a:buNone/>
              <a:defRPr sz="748" i="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dirty="0"/>
              <a:t>Story Author</a:t>
            </a:r>
          </a:p>
        </p:txBody>
      </p:sp>
      <p:sp>
        <p:nvSpPr>
          <p:cNvPr id="12" name="Text Placeholder 11">
            <a:extLst>
              <a:ext uri="{FF2B5EF4-FFF2-40B4-BE49-F238E27FC236}">
                <a16:creationId xmlns:a16="http://schemas.microsoft.com/office/drawing/2014/main" id="{93A24AD5-6139-4662-9AB6-EE2C3977AAA1}"/>
              </a:ext>
            </a:extLst>
          </p:cNvPr>
          <p:cNvSpPr>
            <a:spLocks noGrp="1"/>
          </p:cNvSpPr>
          <p:nvPr>
            <p:ph type="body" sz="quarter" idx="16" hasCustomPrompt="1"/>
          </p:nvPr>
        </p:nvSpPr>
        <p:spPr>
          <a:xfrm>
            <a:off x="2645686" y="252413"/>
            <a:ext cx="1833000" cy="1240668"/>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15" name="Text Placeholder 14">
            <a:extLst>
              <a:ext uri="{FF2B5EF4-FFF2-40B4-BE49-F238E27FC236}">
                <a16:creationId xmlns:a16="http://schemas.microsoft.com/office/drawing/2014/main" id="{BC2A3B69-CB74-4412-B88C-A3F13F7B9D6C}"/>
              </a:ext>
            </a:extLst>
          </p:cNvPr>
          <p:cNvSpPr>
            <a:spLocks noGrp="1"/>
          </p:cNvSpPr>
          <p:nvPr>
            <p:ph type="body" sz="quarter" idx="17" hasCustomPrompt="1"/>
          </p:nvPr>
        </p:nvSpPr>
        <p:spPr>
          <a:xfrm>
            <a:off x="578686" y="252414"/>
            <a:ext cx="1833000" cy="6080632"/>
          </a:xfrm>
        </p:spPr>
        <p:txBody>
          <a:bodyPr/>
          <a:lstStyle>
            <a:lvl1pPr marL="0" indent="0">
              <a:buNone/>
              <a:defRPr/>
            </a:lvl1pPr>
          </a:lstStyle>
          <a:p>
            <a:pPr lvl="0"/>
            <a:r>
              <a:rPr lang="en-US" dirty="0"/>
              <a:t>Left column body text</a:t>
            </a:r>
          </a:p>
        </p:txBody>
      </p:sp>
      <p:sp>
        <p:nvSpPr>
          <p:cNvPr id="18" name="Picture Placeholder 16">
            <a:extLst>
              <a:ext uri="{FF2B5EF4-FFF2-40B4-BE49-F238E27FC236}">
                <a16:creationId xmlns:a16="http://schemas.microsoft.com/office/drawing/2014/main" id="{03794C83-578D-4FF3-84E8-A0A19F02B574}"/>
              </a:ext>
            </a:extLst>
          </p:cNvPr>
          <p:cNvSpPr>
            <a:spLocks noGrp="1"/>
          </p:cNvSpPr>
          <p:nvPr>
            <p:ph type="pic" sz="quarter" idx="19" hasCustomPrompt="1"/>
          </p:nvPr>
        </p:nvSpPr>
        <p:spPr>
          <a:xfrm>
            <a:off x="2645687" y="2521747"/>
            <a:ext cx="1833298" cy="1692000"/>
          </a:xfrm>
          <a:solidFill>
            <a:schemeClr val="bg1">
              <a:lumMod val="95000"/>
            </a:schemeClr>
          </a:solidFill>
        </p:spPr>
        <p:txBody>
          <a:bodyPr anchor="ctr"/>
          <a:lstStyle>
            <a:lvl1pPr marL="0" indent="0" algn="ctr">
              <a:buNone/>
              <a:defRPr i="1"/>
            </a:lvl1pPr>
          </a:lstStyle>
          <a:p>
            <a:r>
              <a:rPr lang="en-US" dirty="0"/>
              <a:t>Insert your Photo / Graphic</a:t>
            </a:r>
          </a:p>
        </p:txBody>
      </p:sp>
      <p:sp>
        <p:nvSpPr>
          <p:cNvPr id="20" name="Text Placeholder 11">
            <a:extLst>
              <a:ext uri="{FF2B5EF4-FFF2-40B4-BE49-F238E27FC236}">
                <a16:creationId xmlns:a16="http://schemas.microsoft.com/office/drawing/2014/main" id="{90005A15-1B49-47DF-A08D-C1A14EE97F5F}"/>
              </a:ext>
            </a:extLst>
          </p:cNvPr>
          <p:cNvSpPr>
            <a:spLocks noGrp="1"/>
          </p:cNvSpPr>
          <p:nvPr>
            <p:ph type="body" sz="quarter" idx="21" hasCustomPrompt="1"/>
          </p:nvPr>
        </p:nvSpPr>
        <p:spPr>
          <a:xfrm>
            <a:off x="2645686" y="4714875"/>
            <a:ext cx="1833000" cy="1620838"/>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6" name="Text Placeholder 14">
            <a:extLst>
              <a:ext uri="{FF2B5EF4-FFF2-40B4-BE49-F238E27FC236}">
                <a16:creationId xmlns:a16="http://schemas.microsoft.com/office/drawing/2014/main" id="{8D1204AD-4415-4E0F-BBF7-E35FDD33120E}"/>
              </a:ext>
            </a:extLst>
          </p:cNvPr>
          <p:cNvSpPr>
            <a:spLocks noGrp="1"/>
          </p:cNvSpPr>
          <p:nvPr>
            <p:ph type="body" sz="quarter" idx="24" hasCustomPrompt="1"/>
          </p:nvPr>
        </p:nvSpPr>
        <p:spPr>
          <a:xfrm>
            <a:off x="2645688" y="1493083"/>
            <a:ext cx="1832999" cy="893211"/>
          </a:xfrm>
          <a:solidFill>
            <a:schemeClr val="tx1">
              <a:lumMod val="85000"/>
              <a:lumOff val="15000"/>
            </a:schemeClr>
          </a:solidFill>
        </p:spPr>
        <p:txBody>
          <a:bodyPr lIns="108000" tIns="0" rIns="108000" anchor="ctr"/>
          <a:lstStyle>
            <a:lvl1pPr marL="0" indent="0">
              <a:lnSpc>
                <a:spcPct val="100000"/>
              </a:lnSpc>
              <a:buNone/>
              <a:defRPr sz="1308" i="1">
                <a:solidFill>
                  <a:schemeClr val="bg1"/>
                </a:solidFill>
              </a:defRPr>
            </a:lvl1pPr>
          </a:lstStyle>
          <a:p>
            <a:pPr lvl="0"/>
            <a:r>
              <a:rPr lang="en-US" dirty="0"/>
              <a:t>Callout Text or Quote</a:t>
            </a:r>
          </a:p>
        </p:txBody>
      </p:sp>
      <p:sp>
        <p:nvSpPr>
          <p:cNvPr id="16" name="Text Placeholder 11">
            <a:extLst>
              <a:ext uri="{FF2B5EF4-FFF2-40B4-BE49-F238E27FC236}">
                <a16:creationId xmlns:a16="http://schemas.microsoft.com/office/drawing/2014/main" id="{DCDCF5E0-600D-4363-9E11-77D73D9BB2CA}"/>
              </a:ext>
            </a:extLst>
          </p:cNvPr>
          <p:cNvSpPr>
            <a:spLocks noGrp="1"/>
          </p:cNvSpPr>
          <p:nvPr>
            <p:ph type="body" sz="quarter" idx="25" hasCustomPrompt="1"/>
          </p:nvPr>
        </p:nvSpPr>
        <p:spPr>
          <a:xfrm>
            <a:off x="7338655" y="5433046"/>
            <a:ext cx="2016300" cy="900000"/>
          </a:xfrm>
          <a:solidFill>
            <a:schemeClr val="tx1">
              <a:alpha val="80000"/>
            </a:schemeClr>
          </a:solidFill>
        </p:spPr>
        <p:txBody>
          <a:bodyPr lIns="108000" tIns="72000" rIns="108000"/>
          <a:lstStyle>
            <a:lvl1pPr marL="0" indent="0">
              <a:buNone/>
              <a:defRPr>
                <a:solidFill>
                  <a:schemeClr val="bg1"/>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1" name="Text Placeholder 14">
            <a:extLst>
              <a:ext uri="{FF2B5EF4-FFF2-40B4-BE49-F238E27FC236}">
                <a16:creationId xmlns:a16="http://schemas.microsoft.com/office/drawing/2014/main" id="{BA000B64-7B47-49BE-987C-7B994EF0EADE}"/>
              </a:ext>
            </a:extLst>
          </p:cNvPr>
          <p:cNvSpPr>
            <a:spLocks noGrp="1"/>
          </p:cNvSpPr>
          <p:nvPr>
            <p:ph type="body" sz="quarter" idx="26" hasCustomPrompt="1"/>
          </p:nvPr>
        </p:nvSpPr>
        <p:spPr>
          <a:xfrm>
            <a:off x="5271655" y="5433047"/>
            <a:ext cx="2016300" cy="900000"/>
          </a:xfrm>
          <a:solidFill>
            <a:schemeClr val="tx1">
              <a:alpha val="80000"/>
            </a:schemeClr>
          </a:solidFill>
        </p:spPr>
        <p:txBody>
          <a:bodyPr lIns="108000" tIns="72000" rIns="108000"/>
          <a:lstStyle>
            <a:lvl1pPr marL="0" indent="0">
              <a:buNone/>
              <a:defRPr>
                <a:solidFill>
                  <a:schemeClr val="bg1"/>
                </a:solidFill>
              </a:defRPr>
            </a:lvl1pPr>
          </a:lstStyle>
          <a:p>
            <a:pPr lvl="0"/>
            <a:r>
              <a:rPr lang="en-US" dirty="0"/>
              <a:t>Left column body text</a:t>
            </a:r>
          </a:p>
        </p:txBody>
      </p:sp>
      <p:sp>
        <p:nvSpPr>
          <p:cNvPr id="14" name="Text Placeholder 14">
            <a:extLst>
              <a:ext uri="{FF2B5EF4-FFF2-40B4-BE49-F238E27FC236}">
                <a16:creationId xmlns:a16="http://schemas.microsoft.com/office/drawing/2014/main" id="{72489B2A-38C6-4ECA-9879-DB9C0663D397}"/>
              </a:ext>
            </a:extLst>
          </p:cNvPr>
          <p:cNvSpPr>
            <a:spLocks noGrp="1"/>
          </p:cNvSpPr>
          <p:nvPr>
            <p:ph type="body" sz="quarter" idx="27" hasCustomPrompt="1"/>
          </p:nvPr>
        </p:nvSpPr>
        <p:spPr>
          <a:xfrm>
            <a:off x="2801985" y="4320311"/>
            <a:ext cx="1676702" cy="288000"/>
          </a:xfrm>
        </p:spPr>
        <p:txBody>
          <a:bodyPr tIns="0"/>
          <a:lstStyle>
            <a:lvl1pPr marL="0" indent="0">
              <a:buNone/>
              <a:defRPr sz="748" i="1"/>
            </a:lvl1pPr>
          </a:lstStyle>
          <a:p>
            <a:pPr lvl="0"/>
            <a:r>
              <a:rPr lang="en-US" dirty="0"/>
              <a:t>Image Caption</a:t>
            </a:r>
          </a:p>
        </p:txBody>
      </p:sp>
    </p:spTree>
    <p:extLst>
      <p:ext uri="{BB962C8B-B14F-4D97-AF65-F5344CB8AC3E}">
        <p14:creationId xmlns:p14="http://schemas.microsoft.com/office/powerpoint/2010/main" val="382726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D1F980F-2E87-4950-A4AC-EE15E2E93099}"/>
              </a:ext>
            </a:extLst>
          </p:cNvPr>
          <p:cNvSpPr/>
          <p:nvPr userDrawn="1"/>
        </p:nvSpPr>
        <p:spPr>
          <a:xfrm>
            <a:off x="7284413" y="0"/>
            <a:ext cx="262158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dirty="0"/>
          </a:p>
        </p:txBody>
      </p:sp>
      <p:sp>
        <p:nvSpPr>
          <p:cNvPr id="12" name="Text Placeholder 11">
            <a:extLst>
              <a:ext uri="{FF2B5EF4-FFF2-40B4-BE49-F238E27FC236}">
                <a16:creationId xmlns:a16="http://schemas.microsoft.com/office/drawing/2014/main" id="{93A24AD5-6139-4662-9AB6-EE2C3977AAA1}"/>
              </a:ext>
            </a:extLst>
          </p:cNvPr>
          <p:cNvSpPr>
            <a:spLocks noGrp="1"/>
          </p:cNvSpPr>
          <p:nvPr>
            <p:ph type="body" sz="quarter" idx="16" hasCustomPrompt="1"/>
          </p:nvPr>
        </p:nvSpPr>
        <p:spPr>
          <a:xfrm>
            <a:off x="5343000" y="252412"/>
            <a:ext cx="1833000" cy="3976688"/>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Left column body text</a:t>
            </a:r>
          </a:p>
        </p:txBody>
      </p:sp>
      <p:sp>
        <p:nvSpPr>
          <p:cNvPr id="15" name="Text Placeholder 14">
            <a:extLst>
              <a:ext uri="{FF2B5EF4-FFF2-40B4-BE49-F238E27FC236}">
                <a16:creationId xmlns:a16="http://schemas.microsoft.com/office/drawing/2014/main" id="{BC2A3B69-CB74-4412-B88C-A3F13F7B9D6C}"/>
              </a:ext>
            </a:extLst>
          </p:cNvPr>
          <p:cNvSpPr>
            <a:spLocks noGrp="1"/>
          </p:cNvSpPr>
          <p:nvPr>
            <p:ph type="body" sz="quarter" idx="17" hasCustomPrompt="1"/>
          </p:nvPr>
        </p:nvSpPr>
        <p:spPr>
          <a:xfrm>
            <a:off x="7410000" y="252416"/>
            <a:ext cx="1833000" cy="1822352"/>
          </a:xfrm>
        </p:spPr>
        <p:txBody>
          <a:bodyPr/>
          <a:lstStyle>
            <a:lvl1pPr marL="0" indent="0">
              <a:buNone/>
              <a:defRPr>
                <a:solidFill>
                  <a:schemeClr val="bg1"/>
                </a:solidFill>
              </a:defRPr>
            </a:lvl1pPr>
          </a:lstStyle>
          <a:p>
            <a:pPr lvl="0"/>
            <a:r>
              <a:rPr lang="en-US" dirty="0"/>
              <a:t>Right column body text</a:t>
            </a:r>
          </a:p>
        </p:txBody>
      </p:sp>
      <p:sp>
        <p:nvSpPr>
          <p:cNvPr id="8" name="Slide Number Placeholder 7">
            <a:extLst>
              <a:ext uri="{FF2B5EF4-FFF2-40B4-BE49-F238E27FC236}">
                <a16:creationId xmlns:a16="http://schemas.microsoft.com/office/drawing/2014/main" id="{62B3C64D-8199-4962-99BD-86C87979EBCE}"/>
              </a:ext>
            </a:extLst>
          </p:cNvPr>
          <p:cNvSpPr>
            <a:spLocks noGrp="1"/>
          </p:cNvSpPr>
          <p:nvPr>
            <p:ph type="sldNum" sz="quarter" idx="10"/>
          </p:nvPr>
        </p:nvSpPr>
        <p:spPr>
          <a:ln>
            <a:solidFill>
              <a:schemeClr val="bg1"/>
            </a:solidFill>
          </a:ln>
        </p:spPr>
        <p:txBody>
          <a:bodyPr/>
          <a:lstStyle>
            <a:lvl1pPr>
              <a:defRPr>
                <a:solidFill>
                  <a:schemeClr val="bg1"/>
                </a:solidFill>
              </a:defRPr>
            </a:lvl1pPr>
          </a:lstStyle>
          <a:p>
            <a:fld id="{532FC13F-1B83-4403-B958-B22DAB31BBA7}" type="slidenum">
              <a:rPr lang="en-US" smtClean="0"/>
              <a:pPr/>
              <a:t>‹#›</a:t>
            </a:fld>
            <a:endParaRPr lang="en-US" dirty="0"/>
          </a:p>
        </p:txBody>
      </p:sp>
      <p:sp>
        <p:nvSpPr>
          <p:cNvPr id="13" name="Title 12">
            <a:extLst>
              <a:ext uri="{FF2B5EF4-FFF2-40B4-BE49-F238E27FC236}">
                <a16:creationId xmlns:a16="http://schemas.microsoft.com/office/drawing/2014/main" id="{6F36D4C8-BF40-42B0-ABC5-A5BA46574FF5}"/>
              </a:ext>
            </a:extLst>
          </p:cNvPr>
          <p:cNvSpPr>
            <a:spLocks noGrp="1"/>
          </p:cNvSpPr>
          <p:nvPr>
            <p:ph type="title" hasCustomPrompt="1"/>
          </p:nvPr>
        </p:nvSpPr>
        <p:spPr>
          <a:xfrm>
            <a:off x="0" y="263844"/>
            <a:ext cx="4478686" cy="568325"/>
          </a:xfrm>
          <a:noFill/>
          <a:ln>
            <a:noFill/>
          </a:ln>
          <a:effectLst/>
        </p:spPr>
        <p:txBody>
          <a:bodyPr vert="horz" lIns="504000" tIns="72000" rIns="108000" bIns="72000" rtlCol="0" anchor="t">
            <a:noAutofit/>
          </a:bodyPr>
          <a:lstStyle>
            <a:lvl1pPr>
              <a:defRPr lang="en-US" sz="3365" b="1" cap="none" dirty="0">
                <a:ln w="6350">
                  <a:noFill/>
                  <a:prstDash val="solid"/>
                </a:ln>
                <a:solidFill>
                  <a:schemeClr val="accent6">
                    <a:lumMod val="75000"/>
                  </a:schemeClr>
                </a:solidFill>
                <a:effectLst/>
              </a:defRPr>
            </a:lvl1pPr>
          </a:lstStyle>
          <a:p>
            <a:pPr lvl="0"/>
            <a:r>
              <a:rPr lang="en-US" noProof="0" dirty="0"/>
              <a:t>Story Title</a:t>
            </a:r>
          </a:p>
        </p:txBody>
      </p:sp>
      <p:sp>
        <p:nvSpPr>
          <p:cNvPr id="5" name="Text Placeholder 4">
            <a:extLst>
              <a:ext uri="{FF2B5EF4-FFF2-40B4-BE49-F238E27FC236}">
                <a16:creationId xmlns:a16="http://schemas.microsoft.com/office/drawing/2014/main" id="{7EA218BA-E52F-42E6-BF2A-4A9D2326EED2}"/>
              </a:ext>
            </a:extLst>
          </p:cNvPr>
          <p:cNvSpPr>
            <a:spLocks noGrp="1"/>
          </p:cNvSpPr>
          <p:nvPr>
            <p:ph type="body" sz="quarter" idx="12" hasCustomPrompt="1"/>
          </p:nvPr>
        </p:nvSpPr>
        <p:spPr>
          <a:xfrm>
            <a:off x="578687" y="805054"/>
            <a:ext cx="3674101" cy="344278"/>
          </a:xfrm>
          <a:solidFill>
            <a:schemeClr val="bg1">
              <a:alpha val="80000"/>
            </a:schemeClr>
          </a:solidFill>
        </p:spPr>
        <p:txBody>
          <a:bodyPr lIns="0" tIns="0" rIns="108000" anchor="ctr"/>
          <a:lstStyle>
            <a:lvl1pPr marL="0" indent="0">
              <a:lnSpc>
                <a:spcPct val="100000"/>
              </a:lnSpc>
              <a:buNone/>
              <a:defRPr sz="1496" i="1"/>
            </a:lvl1pPr>
            <a:lvl2pPr marL="167679" indent="0">
              <a:buNone/>
              <a:defRPr sz="1496"/>
            </a:lvl2pPr>
            <a:lvl3pPr marL="336841" indent="0">
              <a:buNone/>
              <a:defRPr sz="1496"/>
            </a:lvl3pPr>
            <a:lvl4pPr marL="503035" indent="0">
              <a:buNone/>
              <a:defRPr sz="1496"/>
            </a:lvl4pPr>
            <a:lvl5pPr marL="670714" indent="0">
              <a:buNone/>
              <a:defRPr sz="1496"/>
            </a:lvl5pPr>
          </a:lstStyle>
          <a:p>
            <a:pPr lvl="0"/>
            <a:r>
              <a:rPr lang="en-US" noProof="0" dirty="0"/>
              <a:t>Subtitle or Subject Blurb</a:t>
            </a:r>
          </a:p>
        </p:txBody>
      </p:sp>
      <p:sp>
        <p:nvSpPr>
          <p:cNvPr id="17" name="Picture Placeholder 16">
            <a:extLst>
              <a:ext uri="{FF2B5EF4-FFF2-40B4-BE49-F238E27FC236}">
                <a16:creationId xmlns:a16="http://schemas.microsoft.com/office/drawing/2014/main" id="{82A5DABA-1859-4435-94FC-2F308C532151}"/>
              </a:ext>
            </a:extLst>
          </p:cNvPr>
          <p:cNvSpPr>
            <a:spLocks noGrp="1"/>
          </p:cNvSpPr>
          <p:nvPr>
            <p:ph type="pic" sz="quarter" idx="18" hasCustomPrompt="1"/>
          </p:nvPr>
        </p:nvSpPr>
        <p:spPr>
          <a:xfrm>
            <a:off x="7410394" y="3254475"/>
            <a:ext cx="1833298" cy="1692000"/>
          </a:xfrm>
          <a:solidFill>
            <a:schemeClr val="tx1">
              <a:lumMod val="85000"/>
              <a:lumOff val="15000"/>
            </a:schemeClr>
          </a:solidFill>
        </p:spPr>
        <p:txBody>
          <a:bodyPr anchor="ctr"/>
          <a:lstStyle>
            <a:lvl1pPr marL="0" indent="0" algn="ctr">
              <a:buNone/>
              <a:defRPr i="1">
                <a:solidFill>
                  <a:schemeClr val="bg1"/>
                </a:solidFill>
              </a:defRPr>
            </a:lvl1pPr>
          </a:lstStyle>
          <a:p>
            <a:r>
              <a:rPr lang="en-US" dirty="0"/>
              <a:t>Insert your Photo / Graphic</a:t>
            </a:r>
          </a:p>
        </p:txBody>
      </p:sp>
      <p:sp>
        <p:nvSpPr>
          <p:cNvPr id="18" name="Picture Placeholder 16">
            <a:extLst>
              <a:ext uri="{FF2B5EF4-FFF2-40B4-BE49-F238E27FC236}">
                <a16:creationId xmlns:a16="http://schemas.microsoft.com/office/drawing/2014/main" id="{03794C83-578D-4FF3-84E8-A0A19F02B574}"/>
              </a:ext>
            </a:extLst>
          </p:cNvPr>
          <p:cNvSpPr>
            <a:spLocks noGrp="1"/>
          </p:cNvSpPr>
          <p:nvPr>
            <p:ph type="pic" sz="quarter" idx="19" hasCustomPrompt="1"/>
          </p:nvPr>
        </p:nvSpPr>
        <p:spPr>
          <a:xfrm>
            <a:off x="5343001" y="4388439"/>
            <a:ext cx="1833298" cy="1692000"/>
          </a:xfrm>
          <a:solidFill>
            <a:schemeClr val="bg1">
              <a:lumMod val="95000"/>
            </a:schemeClr>
          </a:solidFill>
        </p:spPr>
        <p:txBody>
          <a:bodyPr anchor="ctr"/>
          <a:lstStyle>
            <a:lvl1pPr marL="0" indent="0" algn="ctr">
              <a:buNone/>
              <a:defRPr i="1"/>
            </a:lvl1pPr>
          </a:lstStyle>
          <a:p>
            <a:r>
              <a:rPr lang="en-US" dirty="0"/>
              <a:t>Insert your Photo / Graphic</a:t>
            </a:r>
          </a:p>
        </p:txBody>
      </p:sp>
      <p:sp>
        <p:nvSpPr>
          <p:cNvPr id="19" name="Text Placeholder 14">
            <a:extLst>
              <a:ext uri="{FF2B5EF4-FFF2-40B4-BE49-F238E27FC236}">
                <a16:creationId xmlns:a16="http://schemas.microsoft.com/office/drawing/2014/main" id="{EF915839-728D-4405-B1D3-38C6D17E6481}"/>
              </a:ext>
            </a:extLst>
          </p:cNvPr>
          <p:cNvSpPr>
            <a:spLocks noGrp="1"/>
          </p:cNvSpPr>
          <p:nvPr>
            <p:ph type="body" sz="quarter" idx="20" hasCustomPrompt="1"/>
          </p:nvPr>
        </p:nvSpPr>
        <p:spPr>
          <a:xfrm>
            <a:off x="7410000" y="5464688"/>
            <a:ext cx="1833000" cy="871025"/>
          </a:xfrm>
        </p:spPr>
        <p:txBody>
          <a:bodyPr tIns="0"/>
          <a:lstStyle>
            <a:lvl1pPr marL="0" indent="0">
              <a:buNone/>
              <a:defRPr>
                <a:solidFill>
                  <a:schemeClr val="bg1"/>
                </a:solidFill>
              </a:defRPr>
            </a:lvl1pPr>
          </a:lstStyle>
          <a:p>
            <a:pPr lvl="0"/>
            <a:r>
              <a:rPr lang="en-US" dirty="0"/>
              <a:t>Right column body text</a:t>
            </a:r>
          </a:p>
        </p:txBody>
      </p:sp>
      <p:sp>
        <p:nvSpPr>
          <p:cNvPr id="22" name="Text Placeholder 14">
            <a:extLst>
              <a:ext uri="{FF2B5EF4-FFF2-40B4-BE49-F238E27FC236}">
                <a16:creationId xmlns:a16="http://schemas.microsoft.com/office/drawing/2014/main" id="{8A2C406E-D36F-49B3-B755-00DB9048523F}"/>
              </a:ext>
            </a:extLst>
          </p:cNvPr>
          <p:cNvSpPr>
            <a:spLocks noGrp="1"/>
          </p:cNvSpPr>
          <p:nvPr>
            <p:ph type="body" sz="quarter" idx="22" hasCustomPrompt="1"/>
          </p:nvPr>
        </p:nvSpPr>
        <p:spPr>
          <a:xfrm>
            <a:off x="7566692" y="5039746"/>
            <a:ext cx="1676702" cy="288000"/>
          </a:xfrm>
        </p:spPr>
        <p:txBody>
          <a:bodyPr tIns="0"/>
          <a:lstStyle>
            <a:lvl1pPr marL="0" indent="0">
              <a:buNone/>
              <a:defRPr sz="748" i="1">
                <a:solidFill>
                  <a:schemeClr val="bg1"/>
                </a:solidFill>
              </a:defRPr>
            </a:lvl1pPr>
          </a:lstStyle>
          <a:p>
            <a:pPr lvl="0"/>
            <a:r>
              <a:rPr lang="en-US" dirty="0"/>
              <a:t>Image Caption</a:t>
            </a:r>
          </a:p>
        </p:txBody>
      </p:sp>
      <p:sp>
        <p:nvSpPr>
          <p:cNvPr id="25" name="Text Placeholder 14">
            <a:extLst>
              <a:ext uri="{FF2B5EF4-FFF2-40B4-BE49-F238E27FC236}">
                <a16:creationId xmlns:a16="http://schemas.microsoft.com/office/drawing/2014/main" id="{58F7900D-31EC-4E65-8C89-F08B0FEE3D4E}"/>
              </a:ext>
            </a:extLst>
          </p:cNvPr>
          <p:cNvSpPr>
            <a:spLocks noGrp="1"/>
          </p:cNvSpPr>
          <p:nvPr>
            <p:ph type="body" sz="quarter" idx="23" hasCustomPrompt="1"/>
          </p:nvPr>
        </p:nvSpPr>
        <p:spPr>
          <a:xfrm>
            <a:off x="5499299" y="6167187"/>
            <a:ext cx="1676702" cy="288000"/>
          </a:xfrm>
        </p:spPr>
        <p:txBody>
          <a:bodyPr tIns="0"/>
          <a:lstStyle>
            <a:lvl1pPr marL="0" indent="0">
              <a:buNone/>
              <a:defRPr sz="748" i="1"/>
            </a:lvl1pPr>
          </a:lstStyle>
          <a:p>
            <a:pPr lvl="0"/>
            <a:r>
              <a:rPr lang="en-US" dirty="0"/>
              <a:t>Image Caption</a:t>
            </a:r>
          </a:p>
        </p:txBody>
      </p:sp>
      <p:sp>
        <p:nvSpPr>
          <p:cNvPr id="26" name="Text Placeholder 14">
            <a:extLst>
              <a:ext uri="{FF2B5EF4-FFF2-40B4-BE49-F238E27FC236}">
                <a16:creationId xmlns:a16="http://schemas.microsoft.com/office/drawing/2014/main" id="{8D1204AD-4415-4E0F-BBF7-E35FDD33120E}"/>
              </a:ext>
            </a:extLst>
          </p:cNvPr>
          <p:cNvSpPr>
            <a:spLocks noGrp="1"/>
          </p:cNvSpPr>
          <p:nvPr>
            <p:ph type="body" sz="quarter" idx="24" hasCustomPrompt="1"/>
          </p:nvPr>
        </p:nvSpPr>
        <p:spPr>
          <a:xfrm>
            <a:off x="7410000" y="2218017"/>
            <a:ext cx="1833000" cy="893211"/>
          </a:xfrm>
          <a:solidFill>
            <a:schemeClr val="tx1">
              <a:alpha val="20000"/>
            </a:schemeClr>
          </a:solidFill>
          <a:ln w="3175">
            <a:noFill/>
            <a:prstDash val="solid"/>
          </a:ln>
        </p:spPr>
        <p:txBody>
          <a:bodyPr lIns="108000" tIns="0" rIns="108000" anchor="ctr"/>
          <a:lstStyle>
            <a:lvl1pPr marL="0" indent="0">
              <a:lnSpc>
                <a:spcPct val="100000"/>
              </a:lnSpc>
              <a:buNone/>
              <a:defRPr sz="1308" i="1">
                <a:solidFill>
                  <a:schemeClr val="bg1"/>
                </a:solidFill>
              </a:defRPr>
            </a:lvl1pPr>
          </a:lstStyle>
          <a:p>
            <a:pPr lvl="0"/>
            <a:r>
              <a:rPr lang="en-US" dirty="0"/>
              <a:t>Callout Text or Quote</a:t>
            </a:r>
          </a:p>
        </p:txBody>
      </p:sp>
      <p:sp>
        <p:nvSpPr>
          <p:cNvPr id="16" name="Text Placeholder 14">
            <a:extLst>
              <a:ext uri="{FF2B5EF4-FFF2-40B4-BE49-F238E27FC236}">
                <a16:creationId xmlns:a16="http://schemas.microsoft.com/office/drawing/2014/main" id="{3ACA28AA-B490-4190-8CBF-2CFDA836DD9F}"/>
              </a:ext>
            </a:extLst>
          </p:cNvPr>
          <p:cNvSpPr>
            <a:spLocks noGrp="1"/>
          </p:cNvSpPr>
          <p:nvPr>
            <p:ph type="body" sz="quarter" idx="25" hasCustomPrompt="1"/>
          </p:nvPr>
        </p:nvSpPr>
        <p:spPr>
          <a:xfrm>
            <a:off x="578686" y="1759789"/>
            <a:ext cx="1833000" cy="4573257"/>
          </a:xfrm>
        </p:spPr>
        <p:txBody>
          <a:bodyPr/>
          <a:lstStyle>
            <a:lvl1pPr marL="0" indent="0">
              <a:buNone/>
              <a:defRPr/>
            </a:lvl1pPr>
          </a:lstStyle>
          <a:p>
            <a:pPr lvl="0"/>
            <a:r>
              <a:rPr lang="en-US" dirty="0"/>
              <a:t>Left column body text</a:t>
            </a:r>
          </a:p>
        </p:txBody>
      </p:sp>
      <p:sp>
        <p:nvSpPr>
          <p:cNvPr id="21" name="Picture Placeholder 16">
            <a:extLst>
              <a:ext uri="{FF2B5EF4-FFF2-40B4-BE49-F238E27FC236}">
                <a16:creationId xmlns:a16="http://schemas.microsoft.com/office/drawing/2014/main" id="{87F667B2-66FC-403B-8398-B0CA2F7AD680}"/>
              </a:ext>
            </a:extLst>
          </p:cNvPr>
          <p:cNvSpPr>
            <a:spLocks noGrp="1"/>
          </p:cNvSpPr>
          <p:nvPr>
            <p:ph type="pic" sz="quarter" idx="26" hasCustomPrompt="1"/>
          </p:nvPr>
        </p:nvSpPr>
        <p:spPr>
          <a:xfrm>
            <a:off x="2645687" y="1759788"/>
            <a:ext cx="1833298" cy="1692000"/>
          </a:xfrm>
          <a:solidFill>
            <a:schemeClr val="bg1">
              <a:lumMod val="95000"/>
            </a:schemeClr>
          </a:solidFill>
        </p:spPr>
        <p:txBody>
          <a:bodyPr anchor="ctr"/>
          <a:lstStyle>
            <a:lvl1pPr marL="0" indent="0" algn="ctr">
              <a:buNone/>
              <a:defRPr i="1"/>
            </a:lvl1pPr>
          </a:lstStyle>
          <a:p>
            <a:r>
              <a:rPr lang="en-US" dirty="0"/>
              <a:t>Insert your Photo / Graphic</a:t>
            </a:r>
          </a:p>
        </p:txBody>
      </p:sp>
      <p:sp>
        <p:nvSpPr>
          <p:cNvPr id="23" name="Text Placeholder 11">
            <a:extLst>
              <a:ext uri="{FF2B5EF4-FFF2-40B4-BE49-F238E27FC236}">
                <a16:creationId xmlns:a16="http://schemas.microsoft.com/office/drawing/2014/main" id="{123AB7C3-470F-4CCE-BBD0-5A6BDC6DFC38}"/>
              </a:ext>
            </a:extLst>
          </p:cNvPr>
          <p:cNvSpPr>
            <a:spLocks noGrp="1"/>
          </p:cNvSpPr>
          <p:nvPr>
            <p:ph type="body" sz="quarter" idx="27" hasCustomPrompt="1"/>
          </p:nvPr>
        </p:nvSpPr>
        <p:spPr>
          <a:xfrm>
            <a:off x="2645686" y="3913285"/>
            <a:ext cx="1833000" cy="2422429"/>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4" name="Text Placeholder 14">
            <a:extLst>
              <a:ext uri="{FF2B5EF4-FFF2-40B4-BE49-F238E27FC236}">
                <a16:creationId xmlns:a16="http://schemas.microsoft.com/office/drawing/2014/main" id="{A9BD32AF-B27F-49A8-9B87-B5C2AE008C8D}"/>
              </a:ext>
            </a:extLst>
          </p:cNvPr>
          <p:cNvSpPr>
            <a:spLocks noGrp="1"/>
          </p:cNvSpPr>
          <p:nvPr>
            <p:ph type="body" sz="quarter" idx="28" hasCustomPrompt="1"/>
          </p:nvPr>
        </p:nvSpPr>
        <p:spPr>
          <a:xfrm>
            <a:off x="2801985" y="3538536"/>
            <a:ext cx="1676702" cy="288000"/>
          </a:xfrm>
        </p:spPr>
        <p:txBody>
          <a:bodyPr tIns="0"/>
          <a:lstStyle>
            <a:lvl1pPr marL="0" indent="0">
              <a:buNone/>
              <a:defRPr sz="748" i="1"/>
            </a:lvl1pPr>
          </a:lstStyle>
          <a:p>
            <a:pPr lvl="0"/>
            <a:r>
              <a:rPr lang="en-US" dirty="0"/>
              <a:t>Image Caption</a:t>
            </a:r>
          </a:p>
        </p:txBody>
      </p:sp>
      <p:sp>
        <p:nvSpPr>
          <p:cNvPr id="20" name="Text Placeholder 19">
            <a:extLst>
              <a:ext uri="{FF2B5EF4-FFF2-40B4-BE49-F238E27FC236}">
                <a16:creationId xmlns:a16="http://schemas.microsoft.com/office/drawing/2014/main" id="{EC26E347-5A1C-BA4D-8836-A11CCF038D6B}"/>
              </a:ext>
            </a:extLst>
          </p:cNvPr>
          <p:cNvSpPr>
            <a:spLocks noGrp="1"/>
          </p:cNvSpPr>
          <p:nvPr>
            <p:ph type="body" sz="quarter" idx="15" hasCustomPrompt="1"/>
          </p:nvPr>
        </p:nvSpPr>
        <p:spPr>
          <a:xfrm>
            <a:off x="578688" y="1249753"/>
            <a:ext cx="821476" cy="180000"/>
          </a:xfrm>
          <a:solidFill>
            <a:schemeClr val="bg1"/>
          </a:solidFill>
        </p:spPr>
        <p:txBody>
          <a:bodyPr lIns="0" tIns="0" rIns="108000" anchor="ctr"/>
          <a:lstStyle>
            <a:lvl1pPr marL="0" indent="0" algn="l">
              <a:lnSpc>
                <a:spcPct val="100000"/>
              </a:lnSpc>
              <a:buNone/>
              <a:defRPr sz="748" i="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dirty="0"/>
              <a:t>Story Author</a:t>
            </a:r>
          </a:p>
        </p:txBody>
      </p:sp>
    </p:spTree>
    <p:extLst>
      <p:ext uri="{BB962C8B-B14F-4D97-AF65-F5344CB8AC3E}">
        <p14:creationId xmlns:p14="http://schemas.microsoft.com/office/powerpoint/2010/main" val="18724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903C31D-5C72-420B-BD30-4BB3C1C699AE}"/>
              </a:ext>
            </a:extLst>
          </p:cNvPr>
          <p:cNvSpPr/>
          <p:nvPr userDrawn="1"/>
        </p:nvSpPr>
        <p:spPr>
          <a:xfrm>
            <a:off x="5083477" y="2924356"/>
            <a:ext cx="4243837" cy="36816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2" dirty="0"/>
          </a:p>
        </p:txBody>
      </p:sp>
      <p:sp>
        <p:nvSpPr>
          <p:cNvPr id="30" name="Picture Placeholder 29">
            <a:extLst>
              <a:ext uri="{FF2B5EF4-FFF2-40B4-BE49-F238E27FC236}">
                <a16:creationId xmlns:a16="http://schemas.microsoft.com/office/drawing/2014/main" id="{1DBE3722-18F6-4E1B-B45B-9E81FA907C6B}"/>
              </a:ext>
            </a:extLst>
          </p:cNvPr>
          <p:cNvSpPr>
            <a:spLocks noGrp="1"/>
          </p:cNvSpPr>
          <p:nvPr>
            <p:ph type="pic" sz="quarter" idx="28" hasCustomPrompt="1"/>
          </p:nvPr>
        </p:nvSpPr>
        <p:spPr>
          <a:xfrm>
            <a:off x="273001" y="252000"/>
            <a:ext cx="9360001" cy="2984140"/>
          </a:xfrm>
          <a:custGeom>
            <a:avLst/>
            <a:gdLst>
              <a:gd name="connsiteX0" fmla="*/ 0 w 8640001"/>
              <a:gd name="connsiteY0" fmla="*/ 0 h 2984140"/>
              <a:gd name="connsiteX1" fmla="*/ 8640001 w 8640001"/>
              <a:gd name="connsiteY1" fmla="*/ 0 h 2984140"/>
              <a:gd name="connsiteX2" fmla="*/ 8640001 w 8640001"/>
              <a:gd name="connsiteY2" fmla="*/ 2984140 h 2984140"/>
              <a:gd name="connsiteX3" fmla="*/ 8352422 w 8640001"/>
              <a:gd name="connsiteY3" fmla="*/ 2984140 h 2984140"/>
              <a:gd name="connsiteX4" fmla="*/ 8352422 w 8640001"/>
              <a:gd name="connsiteY4" fmla="*/ 2793125 h 2984140"/>
              <a:gd name="connsiteX5" fmla="*/ 4435034 w 8640001"/>
              <a:gd name="connsiteY5" fmla="*/ 2793125 h 2984140"/>
              <a:gd name="connsiteX6" fmla="*/ 4435034 w 8640001"/>
              <a:gd name="connsiteY6" fmla="*/ 2984140 h 2984140"/>
              <a:gd name="connsiteX7" fmla="*/ 0 w 8640001"/>
              <a:gd name="connsiteY7" fmla="*/ 2984140 h 298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0001" h="2984140">
                <a:moveTo>
                  <a:pt x="0" y="0"/>
                </a:moveTo>
                <a:lnTo>
                  <a:pt x="8640001" y="0"/>
                </a:lnTo>
                <a:lnTo>
                  <a:pt x="8640001" y="2984140"/>
                </a:lnTo>
                <a:lnTo>
                  <a:pt x="8352422" y="2984140"/>
                </a:lnTo>
                <a:lnTo>
                  <a:pt x="8352422" y="2793125"/>
                </a:lnTo>
                <a:lnTo>
                  <a:pt x="4435034" y="2793125"/>
                </a:lnTo>
                <a:lnTo>
                  <a:pt x="4435034" y="2984140"/>
                </a:lnTo>
                <a:lnTo>
                  <a:pt x="0" y="2984140"/>
                </a:lnTo>
                <a:close/>
              </a:path>
            </a:pathLst>
          </a:custGeom>
          <a:solidFill>
            <a:schemeClr val="bg1">
              <a:lumMod val="95000"/>
            </a:schemeClr>
          </a:solidFill>
        </p:spPr>
        <p:txBody>
          <a:bodyPr wrap="square" tIns="0" anchor="ctr">
            <a:noAutofit/>
          </a:bodyPr>
          <a:lstStyle>
            <a:lvl1pPr marL="0" indent="0" algn="ctr">
              <a:buFont typeface="Arial" panose="020B0604020202020204" pitchFamily="34" charset="0"/>
              <a:buNone/>
              <a:defRPr i="1"/>
            </a:lvl1pPr>
          </a:lstStyle>
          <a:p>
            <a:r>
              <a:rPr lang="en-US" noProof="0" dirty="0"/>
              <a:t>Insert or Drag and Drop Phot</a:t>
            </a:r>
          </a:p>
        </p:txBody>
      </p:sp>
      <p:cxnSp>
        <p:nvCxnSpPr>
          <p:cNvPr id="17" name="Straight Connector 16">
            <a:extLst>
              <a:ext uri="{FF2B5EF4-FFF2-40B4-BE49-F238E27FC236}">
                <a16:creationId xmlns:a16="http://schemas.microsoft.com/office/drawing/2014/main" id="{2379202A-EC53-457D-9482-6B551919E37A}"/>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6F36D4C8-BF40-42B0-ABC5-A5BA46574FF5}"/>
              </a:ext>
            </a:extLst>
          </p:cNvPr>
          <p:cNvSpPr>
            <a:spLocks noGrp="1"/>
          </p:cNvSpPr>
          <p:nvPr>
            <p:ph type="title" hasCustomPrompt="1"/>
          </p:nvPr>
        </p:nvSpPr>
        <p:spPr>
          <a:xfrm>
            <a:off x="1" y="3452141"/>
            <a:ext cx="3718190" cy="568325"/>
          </a:xfrm>
          <a:solidFill>
            <a:schemeClr val="accent5">
              <a:lumMod val="75000"/>
            </a:schemeClr>
          </a:solidFill>
          <a:ln>
            <a:noFill/>
          </a:ln>
          <a:effectLst/>
        </p:spPr>
        <p:txBody>
          <a:bodyPr vert="horz" lIns="504000" tIns="72000" rIns="108000" bIns="72000" rtlCol="0" anchor="t">
            <a:noAutofit/>
          </a:bodyPr>
          <a:lstStyle>
            <a:lvl1pPr>
              <a:defRPr lang="en-US" sz="3365" b="1" cap="none" dirty="0">
                <a:ln w="6350">
                  <a:noFill/>
                  <a:prstDash val="solid"/>
                </a:ln>
                <a:solidFill>
                  <a:schemeClr val="tx1"/>
                </a:solidFill>
                <a:effectLst/>
              </a:defRPr>
            </a:lvl1pPr>
          </a:lstStyle>
          <a:p>
            <a:pPr lvl="0"/>
            <a:r>
              <a:rPr lang="en-US" noProof="0" dirty="0"/>
              <a:t>Story Title</a:t>
            </a:r>
          </a:p>
        </p:txBody>
      </p:sp>
      <p:sp>
        <p:nvSpPr>
          <p:cNvPr id="5" name="Text Placeholder 4">
            <a:extLst>
              <a:ext uri="{FF2B5EF4-FFF2-40B4-BE49-F238E27FC236}">
                <a16:creationId xmlns:a16="http://schemas.microsoft.com/office/drawing/2014/main" id="{7EA218BA-E52F-42E6-BF2A-4A9D2326EED2}"/>
              </a:ext>
            </a:extLst>
          </p:cNvPr>
          <p:cNvSpPr>
            <a:spLocks noGrp="1"/>
          </p:cNvSpPr>
          <p:nvPr>
            <p:ph type="body" sz="quarter" idx="12" hasCustomPrompt="1"/>
          </p:nvPr>
        </p:nvSpPr>
        <p:spPr>
          <a:xfrm>
            <a:off x="546001" y="4128466"/>
            <a:ext cx="2391288" cy="286865"/>
          </a:xfrm>
          <a:solidFill>
            <a:schemeClr val="bg1">
              <a:alpha val="80000"/>
            </a:schemeClr>
          </a:solidFill>
        </p:spPr>
        <p:txBody>
          <a:bodyPr lIns="0" tIns="0" rIns="108000" anchor="ctr"/>
          <a:lstStyle>
            <a:lvl1pPr marL="0" indent="0">
              <a:lnSpc>
                <a:spcPct val="100000"/>
              </a:lnSpc>
              <a:buNone/>
              <a:defRPr sz="1496" i="1"/>
            </a:lvl1pPr>
            <a:lvl2pPr marL="167679" indent="0">
              <a:buNone/>
              <a:defRPr sz="1496"/>
            </a:lvl2pPr>
            <a:lvl3pPr marL="336841" indent="0">
              <a:buNone/>
              <a:defRPr sz="1496"/>
            </a:lvl3pPr>
            <a:lvl4pPr marL="503035" indent="0">
              <a:buNone/>
              <a:defRPr sz="1496"/>
            </a:lvl4pPr>
            <a:lvl5pPr marL="670714" indent="0">
              <a:buNone/>
              <a:defRPr sz="1496"/>
            </a:lvl5pPr>
          </a:lstStyle>
          <a:p>
            <a:pPr lvl="0"/>
            <a:r>
              <a:rPr lang="en-US" noProof="0" dirty="0"/>
              <a:t>Subtitle or Subject Blurb</a:t>
            </a:r>
          </a:p>
        </p:txBody>
      </p:sp>
      <p:sp>
        <p:nvSpPr>
          <p:cNvPr id="9" name="Text Placeholder 19">
            <a:extLst>
              <a:ext uri="{FF2B5EF4-FFF2-40B4-BE49-F238E27FC236}">
                <a16:creationId xmlns:a16="http://schemas.microsoft.com/office/drawing/2014/main" id="{A54DC75F-199C-45A2-BFAD-E094C6809851}"/>
              </a:ext>
            </a:extLst>
          </p:cNvPr>
          <p:cNvSpPr>
            <a:spLocks noGrp="1"/>
          </p:cNvSpPr>
          <p:nvPr>
            <p:ph type="body" sz="quarter" idx="15" hasCustomPrompt="1"/>
          </p:nvPr>
        </p:nvSpPr>
        <p:spPr>
          <a:xfrm>
            <a:off x="3100452" y="4133133"/>
            <a:ext cx="821476" cy="180000"/>
          </a:xfrm>
          <a:noFill/>
        </p:spPr>
        <p:txBody>
          <a:bodyPr lIns="0" tIns="0" rIns="0" anchor="ctr"/>
          <a:lstStyle>
            <a:lvl1pPr marL="0" indent="0" algn="l">
              <a:buNone/>
              <a:defRPr sz="748" i="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dirty="0"/>
              <a:t>Story Author</a:t>
            </a:r>
          </a:p>
        </p:txBody>
      </p:sp>
      <p:sp>
        <p:nvSpPr>
          <p:cNvPr id="12" name="Text Placeholder 11">
            <a:extLst>
              <a:ext uri="{FF2B5EF4-FFF2-40B4-BE49-F238E27FC236}">
                <a16:creationId xmlns:a16="http://schemas.microsoft.com/office/drawing/2014/main" id="{93A24AD5-6139-4662-9AB6-EE2C3977AAA1}"/>
              </a:ext>
            </a:extLst>
          </p:cNvPr>
          <p:cNvSpPr>
            <a:spLocks noGrp="1"/>
          </p:cNvSpPr>
          <p:nvPr>
            <p:ph type="body" sz="quarter" idx="16" hasCustomPrompt="1"/>
          </p:nvPr>
        </p:nvSpPr>
        <p:spPr>
          <a:xfrm>
            <a:off x="2645686" y="4646291"/>
            <a:ext cx="1833000" cy="1686754"/>
          </a:xfrm>
        </p:spPr>
        <p:txBody>
          <a:bodyPr/>
          <a:lstStyle>
            <a:lvl1pPr marL="0" indent="0">
              <a:buNone/>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15" name="Text Placeholder 14">
            <a:extLst>
              <a:ext uri="{FF2B5EF4-FFF2-40B4-BE49-F238E27FC236}">
                <a16:creationId xmlns:a16="http://schemas.microsoft.com/office/drawing/2014/main" id="{BC2A3B69-CB74-4412-B88C-A3F13F7B9D6C}"/>
              </a:ext>
            </a:extLst>
          </p:cNvPr>
          <p:cNvSpPr>
            <a:spLocks noGrp="1"/>
          </p:cNvSpPr>
          <p:nvPr>
            <p:ph type="body" sz="quarter" idx="17" hasCustomPrompt="1"/>
          </p:nvPr>
        </p:nvSpPr>
        <p:spPr>
          <a:xfrm>
            <a:off x="578686" y="4646294"/>
            <a:ext cx="1833000" cy="1686753"/>
          </a:xfrm>
        </p:spPr>
        <p:txBody>
          <a:bodyPr/>
          <a:lstStyle>
            <a:lvl1pPr marL="0" indent="0">
              <a:buNone/>
              <a:defRPr/>
            </a:lvl1pPr>
          </a:lstStyle>
          <a:p>
            <a:pPr lvl="0"/>
            <a:r>
              <a:rPr lang="en-US" dirty="0"/>
              <a:t>Left column body text</a:t>
            </a:r>
          </a:p>
        </p:txBody>
      </p:sp>
      <p:sp>
        <p:nvSpPr>
          <p:cNvPr id="24" name="Text Placeholder 11">
            <a:extLst>
              <a:ext uri="{FF2B5EF4-FFF2-40B4-BE49-F238E27FC236}">
                <a16:creationId xmlns:a16="http://schemas.microsoft.com/office/drawing/2014/main" id="{8F8F87EF-D51C-4D74-94F0-F75A741E921A}"/>
              </a:ext>
            </a:extLst>
          </p:cNvPr>
          <p:cNvSpPr>
            <a:spLocks noGrp="1"/>
          </p:cNvSpPr>
          <p:nvPr>
            <p:ph type="body" sz="quarter" idx="29" hasCustomPrompt="1"/>
          </p:nvPr>
        </p:nvSpPr>
        <p:spPr>
          <a:xfrm>
            <a:off x="7319829" y="3452139"/>
            <a:ext cx="1833000" cy="2880906"/>
          </a:xfrm>
        </p:spPr>
        <p:txBody>
          <a:bodyPr/>
          <a:lstStyle>
            <a:lvl1pPr marL="0" indent="0">
              <a:buNone/>
              <a:defRPr>
                <a:solidFill>
                  <a:schemeClr val="tx1"/>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5" name="Text Placeholder 14">
            <a:extLst>
              <a:ext uri="{FF2B5EF4-FFF2-40B4-BE49-F238E27FC236}">
                <a16:creationId xmlns:a16="http://schemas.microsoft.com/office/drawing/2014/main" id="{ACCFEA19-E6CF-41CC-A5E2-1CD7FA2F881E}"/>
              </a:ext>
            </a:extLst>
          </p:cNvPr>
          <p:cNvSpPr>
            <a:spLocks noGrp="1"/>
          </p:cNvSpPr>
          <p:nvPr>
            <p:ph type="body" sz="quarter" idx="30" hasCustomPrompt="1"/>
          </p:nvPr>
        </p:nvSpPr>
        <p:spPr>
          <a:xfrm>
            <a:off x="5252829" y="3452139"/>
            <a:ext cx="1833000" cy="2880906"/>
          </a:xfrm>
        </p:spPr>
        <p:txBody>
          <a:bodyPr/>
          <a:lstStyle>
            <a:lvl1pPr marL="0" indent="0">
              <a:buNone/>
              <a:defRPr>
                <a:solidFill>
                  <a:schemeClr val="tx1"/>
                </a:solidFill>
              </a:defRPr>
            </a:lvl1pPr>
          </a:lstStyle>
          <a:p>
            <a:pPr lvl="0"/>
            <a:r>
              <a:rPr lang="en-US" dirty="0"/>
              <a:t>Left column body text</a:t>
            </a:r>
          </a:p>
        </p:txBody>
      </p:sp>
      <p:sp>
        <p:nvSpPr>
          <p:cNvPr id="4" name="Slide Number Placeholder 3">
            <a:extLst>
              <a:ext uri="{FF2B5EF4-FFF2-40B4-BE49-F238E27FC236}">
                <a16:creationId xmlns:a16="http://schemas.microsoft.com/office/drawing/2014/main" id="{30D26845-076F-4BB9-98EC-2D39FC572E23}"/>
              </a:ext>
            </a:extLst>
          </p:cNvPr>
          <p:cNvSpPr>
            <a:spLocks noGrp="1"/>
          </p:cNvSpPr>
          <p:nvPr>
            <p:ph type="sldNum" sz="quarter" idx="31"/>
          </p:nvPr>
        </p:nvSpPr>
        <p:spPr/>
        <p:txBody>
          <a:bodyPr/>
          <a:lstStyle/>
          <a:p>
            <a:fld id="{532FC13F-1B83-4403-B958-B22DAB31BBA7}" type="slidenum">
              <a:rPr lang="en-US" smtClean="0"/>
              <a:pPr/>
              <a:t>‹#›</a:t>
            </a:fld>
            <a:endParaRPr lang="en-US" dirty="0"/>
          </a:p>
        </p:txBody>
      </p:sp>
    </p:spTree>
    <p:extLst>
      <p:ext uri="{BB962C8B-B14F-4D97-AF65-F5344CB8AC3E}">
        <p14:creationId xmlns:p14="http://schemas.microsoft.com/office/powerpoint/2010/main" val="361969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8AAA1C1-0A27-4B81-B658-43FFED333DFF}"/>
              </a:ext>
            </a:extLst>
          </p:cNvPr>
          <p:cNvSpPr>
            <a:spLocks noGrp="1"/>
          </p:cNvSpPr>
          <p:nvPr>
            <p:ph type="pic" sz="quarter" idx="11" hasCustomPrompt="1"/>
          </p:nvPr>
        </p:nvSpPr>
        <p:spPr>
          <a:xfrm>
            <a:off x="272999" y="252000"/>
            <a:ext cx="9360000" cy="6354000"/>
          </a:xfrm>
          <a:solidFill>
            <a:schemeClr val="bg1">
              <a:lumMod val="95000"/>
            </a:schemeClr>
          </a:solidFill>
        </p:spPr>
        <p:txBody>
          <a:bodyPr tIns="0" anchor="ctr"/>
          <a:lstStyle>
            <a:lvl1pPr marL="0" indent="0" algn="ctr">
              <a:buFont typeface="Arial" panose="020B0604020202020204" pitchFamily="34" charset="0"/>
              <a:buNone/>
              <a:defRPr i="1"/>
            </a:lvl1pPr>
          </a:lstStyle>
          <a:p>
            <a:r>
              <a:rPr lang="en-US" noProof="0" dirty="0"/>
              <a:t>Insert or Drag and Drop Phot</a:t>
            </a:r>
          </a:p>
        </p:txBody>
      </p:sp>
      <p:sp>
        <p:nvSpPr>
          <p:cNvPr id="8" name="Slide Number Placeholder 7">
            <a:extLst>
              <a:ext uri="{FF2B5EF4-FFF2-40B4-BE49-F238E27FC236}">
                <a16:creationId xmlns:a16="http://schemas.microsoft.com/office/drawing/2014/main" id="{62B3C64D-8199-4962-99BD-86C87979EBCE}"/>
              </a:ext>
            </a:extLst>
          </p:cNvPr>
          <p:cNvSpPr>
            <a:spLocks noGrp="1"/>
          </p:cNvSpPr>
          <p:nvPr>
            <p:ph type="sldNum" sz="quarter" idx="10"/>
          </p:nvPr>
        </p:nvSpPr>
        <p:spPr/>
        <p:txBody>
          <a:bodyPr/>
          <a:lstStyle/>
          <a:p>
            <a:fld id="{532FC13F-1B83-4403-B958-B22DAB31BBA7}" type="slidenum">
              <a:rPr lang="en-US" noProof="0" smtClean="0"/>
              <a:t>‹#›</a:t>
            </a:fld>
            <a:endParaRPr lang="en-US" noProof="0" dirty="0"/>
          </a:p>
        </p:txBody>
      </p:sp>
      <p:sp>
        <p:nvSpPr>
          <p:cNvPr id="13" name="Title 12">
            <a:extLst>
              <a:ext uri="{FF2B5EF4-FFF2-40B4-BE49-F238E27FC236}">
                <a16:creationId xmlns:a16="http://schemas.microsoft.com/office/drawing/2014/main" id="{6F36D4C8-BF40-42B0-ABC5-A5BA46574FF5}"/>
              </a:ext>
            </a:extLst>
          </p:cNvPr>
          <p:cNvSpPr>
            <a:spLocks noGrp="1"/>
          </p:cNvSpPr>
          <p:nvPr>
            <p:ph type="title" hasCustomPrompt="1"/>
          </p:nvPr>
        </p:nvSpPr>
        <p:spPr>
          <a:xfrm>
            <a:off x="2" y="4006971"/>
            <a:ext cx="3429719" cy="568325"/>
          </a:xfrm>
          <a:solidFill>
            <a:schemeClr val="accent1"/>
          </a:solidFill>
          <a:ln>
            <a:noFill/>
          </a:ln>
          <a:effectLst/>
        </p:spPr>
        <p:txBody>
          <a:bodyPr vert="horz" lIns="612000" tIns="72000" rIns="108000" bIns="72000" rtlCol="0" anchor="t">
            <a:noAutofit/>
          </a:bodyPr>
          <a:lstStyle>
            <a:lvl1pPr>
              <a:defRPr lang="en-US" sz="3365" b="1" cap="none" dirty="0">
                <a:ln w="6350">
                  <a:noFill/>
                  <a:prstDash val="solid"/>
                </a:ln>
                <a:solidFill>
                  <a:schemeClr val="tx1"/>
                </a:solidFill>
                <a:effectLst/>
              </a:defRPr>
            </a:lvl1pPr>
          </a:lstStyle>
          <a:p>
            <a:pPr lvl="0"/>
            <a:r>
              <a:rPr lang="en-US" noProof="0" dirty="0"/>
              <a:t>Story Title</a:t>
            </a:r>
          </a:p>
        </p:txBody>
      </p:sp>
      <p:sp>
        <p:nvSpPr>
          <p:cNvPr id="5" name="Text Placeholder 4">
            <a:extLst>
              <a:ext uri="{FF2B5EF4-FFF2-40B4-BE49-F238E27FC236}">
                <a16:creationId xmlns:a16="http://schemas.microsoft.com/office/drawing/2014/main" id="{7EA218BA-E52F-42E6-BF2A-4A9D2326EED2}"/>
              </a:ext>
            </a:extLst>
          </p:cNvPr>
          <p:cNvSpPr>
            <a:spLocks noGrp="1"/>
          </p:cNvSpPr>
          <p:nvPr>
            <p:ph type="body" sz="quarter" idx="12" hasCustomPrompt="1"/>
          </p:nvPr>
        </p:nvSpPr>
        <p:spPr>
          <a:xfrm>
            <a:off x="551048" y="4627781"/>
            <a:ext cx="2878673" cy="344278"/>
          </a:xfrm>
          <a:solidFill>
            <a:schemeClr val="bg1">
              <a:alpha val="80000"/>
            </a:schemeClr>
          </a:solidFill>
        </p:spPr>
        <p:txBody>
          <a:bodyPr lIns="108000" tIns="0" rIns="108000" anchor="ctr"/>
          <a:lstStyle>
            <a:lvl1pPr marL="0" indent="0">
              <a:lnSpc>
                <a:spcPct val="100000"/>
              </a:lnSpc>
              <a:buNone/>
              <a:defRPr sz="1496" i="1"/>
            </a:lvl1pPr>
            <a:lvl2pPr marL="167679" indent="0">
              <a:buNone/>
              <a:defRPr sz="1496"/>
            </a:lvl2pPr>
            <a:lvl3pPr marL="336841" indent="0">
              <a:buNone/>
              <a:defRPr sz="1496"/>
            </a:lvl3pPr>
            <a:lvl4pPr marL="503035" indent="0">
              <a:buNone/>
              <a:defRPr sz="1496"/>
            </a:lvl4pPr>
            <a:lvl5pPr marL="670714" indent="0">
              <a:buNone/>
              <a:defRPr sz="1496"/>
            </a:lvl5pPr>
          </a:lstStyle>
          <a:p>
            <a:pPr lvl="0"/>
            <a:r>
              <a:rPr lang="en-US" noProof="0"/>
              <a:t>Subtitle or Subject Blurb</a:t>
            </a:r>
          </a:p>
        </p:txBody>
      </p:sp>
      <p:sp>
        <p:nvSpPr>
          <p:cNvPr id="16" name="Text Placeholder 11">
            <a:extLst>
              <a:ext uri="{FF2B5EF4-FFF2-40B4-BE49-F238E27FC236}">
                <a16:creationId xmlns:a16="http://schemas.microsoft.com/office/drawing/2014/main" id="{1836D695-AEC7-43A5-AF95-C163CF099261}"/>
              </a:ext>
            </a:extLst>
          </p:cNvPr>
          <p:cNvSpPr>
            <a:spLocks noGrp="1"/>
          </p:cNvSpPr>
          <p:nvPr>
            <p:ph type="body" sz="quarter" idx="25" hasCustomPrompt="1"/>
          </p:nvPr>
        </p:nvSpPr>
        <p:spPr>
          <a:xfrm>
            <a:off x="7338655" y="5433046"/>
            <a:ext cx="2016300" cy="900000"/>
          </a:xfrm>
          <a:solidFill>
            <a:schemeClr val="tx1">
              <a:alpha val="80000"/>
            </a:schemeClr>
          </a:solidFill>
        </p:spPr>
        <p:txBody>
          <a:bodyPr lIns="108000" tIns="72000" rIns="108000"/>
          <a:lstStyle>
            <a:lvl1pPr marL="0" indent="0">
              <a:buNone/>
              <a:defRPr>
                <a:solidFill>
                  <a:schemeClr val="bg1"/>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1" name="Text Placeholder 14">
            <a:extLst>
              <a:ext uri="{FF2B5EF4-FFF2-40B4-BE49-F238E27FC236}">
                <a16:creationId xmlns:a16="http://schemas.microsoft.com/office/drawing/2014/main" id="{DCFAA163-1E0D-4701-8AEB-A03918BE473F}"/>
              </a:ext>
            </a:extLst>
          </p:cNvPr>
          <p:cNvSpPr>
            <a:spLocks noGrp="1"/>
          </p:cNvSpPr>
          <p:nvPr>
            <p:ph type="body" sz="quarter" idx="26" hasCustomPrompt="1"/>
          </p:nvPr>
        </p:nvSpPr>
        <p:spPr>
          <a:xfrm>
            <a:off x="5271655" y="5433047"/>
            <a:ext cx="2016300" cy="900000"/>
          </a:xfrm>
          <a:solidFill>
            <a:schemeClr val="tx1">
              <a:alpha val="80000"/>
            </a:schemeClr>
          </a:solidFill>
        </p:spPr>
        <p:txBody>
          <a:bodyPr lIns="108000" tIns="72000" rIns="108000"/>
          <a:lstStyle>
            <a:lvl1pPr marL="0" indent="0">
              <a:buNone/>
              <a:defRPr>
                <a:solidFill>
                  <a:schemeClr val="bg1"/>
                </a:solidFill>
              </a:defRPr>
            </a:lvl1pPr>
          </a:lstStyle>
          <a:p>
            <a:pPr lvl="0"/>
            <a:r>
              <a:rPr lang="en-US" dirty="0"/>
              <a:t>Left column body text</a:t>
            </a:r>
          </a:p>
        </p:txBody>
      </p:sp>
      <p:sp>
        <p:nvSpPr>
          <p:cNvPr id="23" name="Text Placeholder 11">
            <a:extLst>
              <a:ext uri="{FF2B5EF4-FFF2-40B4-BE49-F238E27FC236}">
                <a16:creationId xmlns:a16="http://schemas.microsoft.com/office/drawing/2014/main" id="{6BB23A36-FA5A-4ECB-9B2B-FDC49FCCBC27}"/>
              </a:ext>
            </a:extLst>
          </p:cNvPr>
          <p:cNvSpPr>
            <a:spLocks noGrp="1"/>
          </p:cNvSpPr>
          <p:nvPr>
            <p:ph type="body" sz="quarter" idx="27" hasCustomPrompt="1"/>
          </p:nvPr>
        </p:nvSpPr>
        <p:spPr>
          <a:xfrm>
            <a:off x="2618046" y="5433046"/>
            <a:ext cx="2016300" cy="900000"/>
          </a:xfrm>
          <a:solidFill>
            <a:schemeClr val="tx1">
              <a:alpha val="80000"/>
            </a:schemeClr>
          </a:solidFill>
        </p:spPr>
        <p:txBody>
          <a:bodyPr lIns="108000" tIns="72000" rIns="108000"/>
          <a:lstStyle>
            <a:lvl1pPr marL="0" indent="0">
              <a:buNone/>
              <a:defRPr>
                <a:solidFill>
                  <a:schemeClr val="bg1"/>
                </a:solidFill>
              </a:defRPr>
            </a:lvl1pPr>
            <a:lvl2pPr marL="167679" indent="0">
              <a:buNone/>
              <a:defRPr/>
            </a:lvl2pPr>
            <a:lvl3pPr marL="336841" indent="0">
              <a:buNone/>
              <a:defRPr/>
            </a:lvl3pPr>
            <a:lvl4pPr marL="503035" indent="0">
              <a:buNone/>
              <a:defRPr/>
            </a:lvl4pPr>
            <a:lvl5pPr marL="670714" indent="0">
              <a:buNone/>
              <a:defRPr/>
            </a:lvl5pPr>
          </a:lstStyle>
          <a:p>
            <a:pPr lvl="0"/>
            <a:r>
              <a:rPr lang="en-US" dirty="0"/>
              <a:t>Right column body text</a:t>
            </a:r>
          </a:p>
        </p:txBody>
      </p:sp>
      <p:sp>
        <p:nvSpPr>
          <p:cNvPr id="24" name="Text Placeholder 14">
            <a:extLst>
              <a:ext uri="{FF2B5EF4-FFF2-40B4-BE49-F238E27FC236}">
                <a16:creationId xmlns:a16="http://schemas.microsoft.com/office/drawing/2014/main" id="{499A510E-849F-4556-974A-C084C83B74A6}"/>
              </a:ext>
            </a:extLst>
          </p:cNvPr>
          <p:cNvSpPr>
            <a:spLocks noGrp="1"/>
          </p:cNvSpPr>
          <p:nvPr>
            <p:ph type="body" sz="quarter" idx="28" hasCustomPrompt="1"/>
          </p:nvPr>
        </p:nvSpPr>
        <p:spPr>
          <a:xfrm>
            <a:off x="551046" y="5433047"/>
            <a:ext cx="2016300" cy="900000"/>
          </a:xfrm>
          <a:solidFill>
            <a:schemeClr val="tx1">
              <a:alpha val="80000"/>
            </a:schemeClr>
          </a:solidFill>
        </p:spPr>
        <p:txBody>
          <a:bodyPr lIns="108000" tIns="72000" rIns="108000"/>
          <a:lstStyle>
            <a:lvl1pPr marL="0" indent="0">
              <a:buNone/>
              <a:defRPr>
                <a:solidFill>
                  <a:schemeClr val="bg1"/>
                </a:solidFill>
              </a:defRPr>
            </a:lvl1pPr>
          </a:lstStyle>
          <a:p>
            <a:pPr lvl="0"/>
            <a:r>
              <a:rPr lang="en-US" dirty="0"/>
              <a:t>Left column body text</a:t>
            </a:r>
          </a:p>
        </p:txBody>
      </p:sp>
      <p:sp>
        <p:nvSpPr>
          <p:cNvPr id="3" name="Text Placeholder 2">
            <a:extLst>
              <a:ext uri="{FF2B5EF4-FFF2-40B4-BE49-F238E27FC236}">
                <a16:creationId xmlns:a16="http://schemas.microsoft.com/office/drawing/2014/main" id="{89E453BF-7667-4D2F-B994-643A44B1A7DD}"/>
              </a:ext>
            </a:extLst>
          </p:cNvPr>
          <p:cNvSpPr>
            <a:spLocks noGrp="1"/>
          </p:cNvSpPr>
          <p:nvPr>
            <p:ph type="body" sz="quarter" idx="29" hasCustomPrompt="1"/>
          </p:nvPr>
        </p:nvSpPr>
        <p:spPr>
          <a:xfrm>
            <a:off x="4740706" y="3067650"/>
            <a:ext cx="186389" cy="172052"/>
          </a:xfrm>
          <a:solidFill>
            <a:schemeClr val="accent1"/>
          </a:solidFill>
        </p:spPr>
        <p:txBody>
          <a:bodyPr anchor="ctr"/>
          <a:lstStyle>
            <a:lvl1pPr marL="0" indent="0" algn="ctr">
              <a:buNone/>
              <a:defRPr>
                <a:solidFill>
                  <a:schemeClr val="tx1"/>
                </a:solidFill>
              </a:defRPr>
            </a:lvl1pPr>
            <a:lvl2pPr marL="167679" indent="0">
              <a:buNone/>
              <a:defRPr>
                <a:solidFill>
                  <a:schemeClr val="bg1"/>
                </a:solidFill>
              </a:defRPr>
            </a:lvl2pPr>
            <a:lvl3pPr marL="336841" indent="0">
              <a:buNone/>
              <a:defRPr>
                <a:solidFill>
                  <a:schemeClr val="bg1"/>
                </a:solidFill>
              </a:defRPr>
            </a:lvl3pPr>
            <a:lvl4pPr marL="503035" indent="0">
              <a:buNone/>
              <a:defRPr>
                <a:solidFill>
                  <a:schemeClr val="bg1"/>
                </a:solidFill>
              </a:defRPr>
            </a:lvl4pPr>
            <a:lvl5pPr marL="670714" indent="0">
              <a:buNone/>
              <a:defRPr>
                <a:solidFill>
                  <a:schemeClr val="bg1"/>
                </a:solidFill>
              </a:defRPr>
            </a:lvl5pPr>
          </a:lstStyle>
          <a:p>
            <a:pPr lvl="0"/>
            <a:r>
              <a:rPr lang="en-US" dirty="0"/>
              <a:t>1</a:t>
            </a:r>
          </a:p>
        </p:txBody>
      </p:sp>
      <p:sp>
        <p:nvSpPr>
          <p:cNvPr id="27" name="Text Placeholder 2">
            <a:extLst>
              <a:ext uri="{FF2B5EF4-FFF2-40B4-BE49-F238E27FC236}">
                <a16:creationId xmlns:a16="http://schemas.microsoft.com/office/drawing/2014/main" id="{0047FDB1-33AD-4B6C-8247-BBC6B6AB9A3A}"/>
              </a:ext>
            </a:extLst>
          </p:cNvPr>
          <p:cNvSpPr>
            <a:spLocks noGrp="1"/>
          </p:cNvSpPr>
          <p:nvPr>
            <p:ph type="body" sz="quarter" idx="30" hasCustomPrompt="1"/>
          </p:nvPr>
        </p:nvSpPr>
        <p:spPr>
          <a:xfrm>
            <a:off x="4740706" y="2845147"/>
            <a:ext cx="186389" cy="172052"/>
          </a:xfrm>
          <a:solidFill>
            <a:schemeClr val="accent1"/>
          </a:solidFill>
        </p:spPr>
        <p:txBody>
          <a:bodyPr anchor="ctr"/>
          <a:lstStyle>
            <a:lvl1pPr marL="0" indent="0" algn="ctr">
              <a:buNone/>
              <a:defRPr>
                <a:solidFill>
                  <a:schemeClr val="tx1"/>
                </a:solidFill>
              </a:defRPr>
            </a:lvl1pPr>
            <a:lvl2pPr marL="167679" indent="0">
              <a:buNone/>
              <a:defRPr>
                <a:solidFill>
                  <a:schemeClr val="bg1"/>
                </a:solidFill>
              </a:defRPr>
            </a:lvl2pPr>
            <a:lvl3pPr marL="336841" indent="0">
              <a:buNone/>
              <a:defRPr>
                <a:solidFill>
                  <a:schemeClr val="bg1"/>
                </a:solidFill>
              </a:defRPr>
            </a:lvl3pPr>
            <a:lvl4pPr marL="503035" indent="0">
              <a:buNone/>
              <a:defRPr>
                <a:solidFill>
                  <a:schemeClr val="bg1"/>
                </a:solidFill>
              </a:defRPr>
            </a:lvl4pPr>
            <a:lvl5pPr marL="670714" indent="0">
              <a:buNone/>
              <a:defRPr>
                <a:solidFill>
                  <a:schemeClr val="bg1"/>
                </a:solidFill>
              </a:defRPr>
            </a:lvl5pPr>
          </a:lstStyle>
          <a:p>
            <a:pPr lvl="0"/>
            <a:r>
              <a:rPr lang="en-US" dirty="0"/>
              <a:t>1</a:t>
            </a:r>
          </a:p>
        </p:txBody>
      </p:sp>
      <p:sp>
        <p:nvSpPr>
          <p:cNvPr id="28" name="Text Placeholder 2">
            <a:extLst>
              <a:ext uri="{FF2B5EF4-FFF2-40B4-BE49-F238E27FC236}">
                <a16:creationId xmlns:a16="http://schemas.microsoft.com/office/drawing/2014/main" id="{1E1DE774-B05A-4CE1-9506-CC12354ABAFE}"/>
              </a:ext>
            </a:extLst>
          </p:cNvPr>
          <p:cNvSpPr>
            <a:spLocks noGrp="1"/>
          </p:cNvSpPr>
          <p:nvPr>
            <p:ph type="body" sz="quarter" idx="31" hasCustomPrompt="1"/>
          </p:nvPr>
        </p:nvSpPr>
        <p:spPr>
          <a:xfrm>
            <a:off x="4982751" y="2845147"/>
            <a:ext cx="186389" cy="172052"/>
          </a:xfrm>
          <a:solidFill>
            <a:schemeClr val="accent1"/>
          </a:solidFill>
        </p:spPr>
        <p:txBody>
          <a:bodyPr anchor="ctr"/>
          <a:lstStyle>
            <a:lvl1pPr marL="0" indent="0" algn="ctr">
              <a:buNone/>
              <a:defRPr>
                <a:solidFill>
                  <a:schemeClr val="tx1"/>
                </a:solidFill>
              </a:defRPr>
            </a:lvl1pPr>
            <a:lvl2pPr marL="167679" indent="0">
              <a:buNone/>
              <a:defRPr>
                <a:solidFill>
                  <a:schemeClr val="bg1"/>
                </a:solidFill>
              </a:defRPr>
            </a:lvl2pPr>
            <a:lvl3pPr marL="336841" indent="0">
              <a:buNone/>
              <a:defRPr>
                <a:solidFill>
                  <a:schemeClr val="bg1"/>
                </a:solidFill>
              </a:defRPr>
            </a:lvl3pPr>
            <a:lvl4pPr marL="503035" indent="0">
              <a:buNone/>
              <a:defRPr>
                <a:solidFill>
                  <a:schemeClr val="bg1"/>
                </a:solidFill>
              </a:defRPr>
            </a:lvl4pPr>
            <a:lvl5pPr marL="670714" indent="0">
              <a:buNone/>
              <a:defRPr>
                <a:solidFill>
                  <a:schemeClr val="bg1"/>
                </a:solidFill>
              </a:defRPr>
            </a:lvl5pPr>
          </a:lstStyle>
          <a:p>
            <a:pPr lvl="0"/>
            <a:r>
              <a:rPr lang="en-US" dirty="0"/>
              <a:t>1</a:t>
            </a:r>
          </a:p>
        </p:txBody>
      </p:sp>
      <p:sp>
        <p:nvSpPr>
          <p:cNvPr id="29" name="Text Placeholder 2">
            <a:extLst>
              <a:ext uri="{FF2B5EF4-FFF2-40B4-BE49-F238E27FC236}">
                <a16:creationId xmlns:a16="http://schemas.microsoft.com/office/drawing/2014/main" id="{8830CE58-A885-42D1-8B63-97B0D4A2272D}"/>
              </a:ext>
            </a:extLst>
          </p:cNvPr>
          <p:cNvSpPr>
            <a:spLocks noGrp="1"/>
          </p:cNvSpPr>
          <p:nvPr>
            <p:ph type="body" sz="quarter" idx="32" hasCustomPrompt="1"/>
          </p:nvPr>
        </p:nvSpPr>
        <p:spPr>
          <a:xfrm>
            <a:off x="4981669" y="3067650"/>
            <a:ext cx="186389" cy="172052"/>
          </a:xfrm>
          <a:solidFill>
            <a:schemeClr val="accent1"/>
          </a:solidFill>
        </p:spPr>
        <p:txBody>
          <a:bodyPr anchor="ctr"/>
          <a:lstStyle>
            <a:lvl1pPr marL="0" indent="0" algn="ctr">
              <a:buNone/>
              <a:defRPr>
                <a:solidFill>
                  <a:schemeClr val="tx1"/>
                </a:solidFill>
              </a:defRPr>
            </a:lvl1pPr>
            <a:lvl2pPr marL="167679" indent="0">
              <a:buNone/>
              <a:defRPr>
                <a:solidFill>
                  <a:schemeClr val="bg1"/>
                </a:solidFill>
              </a:defRPr>
            </a:lvl2pPr>
            <a:lvl3pPr marL="336841" indent="0">
              <a:buNone/>
              <a:defRPr>
                <a:solidFill>
                  <a:schemeClr val="bg1"/>
                </a:solidFill>
              </a:defRPr>
            </a:lvl3pPr>
            <a:lvl4pPr marL="503035" indent="0">
              <a:buNone/>
              <a:defRPr>
                <a:solidFill>
                  <a:schemeClr val="bg1"/>
                </a:solidFill>
              </a:defRPr>
            </a:lvl4pPr>
            <a:lvl5pPr marL="670714" indent="0">
              <a:buNone/>
              <a:defRPr>
                <a:solidFill>
                  <a:schemeClr val="bg1"/>
                </a:solidFill>
              </a:defRPr>
            </a:lvl5pPr>
          </a:lstStyle>
          <a:p>
            <a:pPr lvl="0"/>
            <a:r>
              <a:rPr lang="en-US" dirty="0"/>
              <a:t>1</a:t>
            </a:r>
          </a:p>
        </p:txBody>
      </p:sp>
      <p:sp>
        <p:nvSpPr>
          <p:cNvPr id="17" name="Text Placeholder 19">
            <a:extLst>
              <a:ext uri="{FF2B5EF4-FFF2-40B4-BE49-F238E27FC236}">
                <a16:creationId xmlns:a16="http://schemas.microsoft.com/office/drawing/2014/main" id="{161C7DC9-9000-5A49-BBEA-A84070D68910}"/>
              </a:ext>
            </a:extLst>
          </p:cNvPr>
          <p:cNvSpPr>
            <a:spLocks noGrp="1"/>
          </p:cNvSpPr>
          <p:nvPr>
            <p:ph type="body" sz="quarter" idx="15" hasCustomPrompt="1"/>
          </p:nvPr>
        </p:nvSpPr>
        <p:spPr>
          <a:xfrm>
            <a:off x="551047" y="5036283"/>
            <a:ext cx="821476" cy="180000"/>
          </a:xfrm>
          <a:solidFill>
            <a:schemeClr val="bg1"/>
          </a:solidFill>
        </p:spPr>
        <p:txBody>
          <a:bodyPr lIns="108000" tIns="0" rIns="108000" anchor="ctr"/>
          <a:lstStyle>
            <a:lvl1pPr marL="0" indent="0" algn="r">
              <a:lnSpc>
                <a:spcPct val="100000"/>
              </a:lnSpc>
              <a:buNone/>
              <a:defRPr sz="748" i="1">
                <a:latin typeface="+mj-lt"/>
              </a:defRPr>
            </a:lvl1pPr>
            <a:lvl2pPr marL="167679" indent="0">
              <a:buNone/>
              <a:defRPr>
                <a:latin typeface="+mj-lt"/>
              </a:defRPr>
            </a:lvl2pPr>
            <a:lvl3pPr marL="336841" indent="0">
              <a:buNone/>
              <a:defRPr>
                <a:latin typeface="+mj-lt"/>
              </a:defRPr>
            </a:lvl3pPr>
            <a:lvl4pPr marL="503035" indent="0">
              <a:buNone/>
              <a:defRPr>
                <a:latin typeface="+mj-lt"/>
              </a:defRPr>
            </a:lvl4pPr>
            <a:lvl5pPr marL="670714" indent="0">
              <a:buNone/>
              <a:defRPr>
                <a:latin typeface="+mj-lt"/>
              </a:defRPr>
            </a:lvl5pPr>
          </a:lstStyle>
          <a:p>
            <a:pPr lvl="0"/>
            <a:r>
              <a:rPr lang="en-US" noProof="0" dirty="0"/>
              <a:t>Story Author</a:t>
            </a:r>
          </a:p>
        </p:txBody>
      </p:sp>
    </p:spTree>
    <p:extLst>
      <p:ext uri="{BB962C8B-B14F-4D97-AF65-F5344CB8AC3E}">
        <p14:creationId xmlns:p14="http://schemas.microsoft.com/office/powerpoint/2010/main" val="211476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43000" y="861400"/>
            <a:ext cx="3900000" cy="2387600"/>
          </a:xfrm>
        </p:spPr>
        <p:txBody>
          <a:bodyPr anchor="b"/>
          <a:lstStyle>
            <a:lvl1pPr algn="ctr">
              <a:defRPr sz="4206"/>
            </a:lvl1pPr>
          </a:lstStyle>
          <a:p>
            <a:r>
              <a:rPr lang="en-US"/>
              <a:t>Click to edit Master title style</a:t>
            </a:r>
            <a:endParaRPr lang="en-US" dirty="0"/>
          </a:p>
        </p:txBody>
      </p:sp>
      <p:sp>
        <p:nvSpPr>
          <p:cNvPr id="3" name="Subtitle 2"/>
          <p:cNvSpPr>
            <a:spLocks noGrp="1"/>
          </p:cNvSpPr>
          <p:nvPr>
            <p:ph type="subTitle" idx="1"/>
          </p:nvPr>
        </p:nvSpPr>
        <p:spPr>
          <a:xfrm>
            <a:off x="5343000" y="3609000"/>
            <a:ext cx="3900000" cy="1655762"/>
          </a:xfrm>
        </p:spPr>
        <p:txBody>
          <a:bodyPr/>
          <a:lstStyle>
            <a:lvl1pPr marL="0" indent="0" algn="ctr">
              <a:lnSpc>
                <a:spcPct val="100000"/>
              </a:lnSpc>
              <a:buNone/>
              <a:defRPr sz="2243"/>
            </a:lvl1pPr>
            <a:lvl2pPr marL="427357" indent="0" algn="ctr">
              <a:buNone/>
              <a:defRPr sz="1869"/>
            </a:lvl2pPr>
            <a:lvl3pPr marL="854715" indent="0" algn="ctr">
              <a:buNone/>
              <a:defRPr sz="1682"/>
            </a:lvl3pPr>
            <a:lvl4pPr marL="1282073" indent="0" algn="ctr">
              <a:buNone/>
              <a:defRPr sz="1496"/>
            </a:lvl4pPr>
            <a:lvl5pPr marL="1709430" indent="0" algn="ctr">
              <a:buNone/>
              <a:defRPr sz="1496"/>
            </a:lvl5pPr>
            <a:lvl6pPr marL="2136788" indent="0" algn="ctr">
              <a:buNone/>
              <a:defRPr sz="1496"/>
            </a:lvl6pPr>
            <a:lvl7pPr marL="2564145" indent="0" algn="ctr">
              <a:buNone/>
              <a:defRPr sz="1496"/>
            </a:lvl7pPr>
            <a:lvl8pPr marL="2991503" indent="0" algn="ctr">
              <a:buNone/>
              <a:defRPr sz="1496"/>
            </a:lvl8pPr>
            <a:lvl9pPr marL="3418861" indent="0" algn="ctr">
              <a:buNone/>
              <a:defRPr sz="1496"/>
            </a:lvl9pPr>
          </a:lstStyle>
          <a:p>
            <a:r>
              <a:rPr lang="en-US"/>
              <a:t>Click to edit Master subtitle style</a:t>
            </a:r>
            <a:endParaRPr lang="en-US" dirty="0"/>
          </a:p>
        </p:txBody>
      </p:sp>
      <p:cxnSp>
        <p:nvCxnSpPr>
          <p:cNvPr id="6" name="Straight Connector 5">
            <a:extLst>
              <a:ext uri="{FF2B5EF4-FFF2-40B4-BE49-F238E27FC236}">
                <a16:creationId xmlns:a16="http://schemas.microsoft.com/office/drawing/2014/main" id="{5D120E74-F434-4C93-82D6-EFA24A33AE3C}"/>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FF948D7-6155-4689-A5BB-B9DE7C88EB1B}"/>
              </a:ext>
            </a:extLst>
          </p:cNvPr>
          <p:cNvSpPr>
            <a:spLocks noGrp="1"/>
          </p:cNvSpPr>
          <p:nvPr>
            <p:ph type="sldNum" sz="quarter" idx="10"/>
          </p:nvPr>
        </p:nvSpPr>
        <p:spPr/>
        <p:txBody>
          <a:bodyPr/>
          <a:lstStyle/>
          <a:p>
            <a:fld id="{532FC13F-1B83-4403-B958-B22DAB31BBA7}" type="slidenum">
              <a:rPr lang="en-US" smtClean="0"/>
              <a:pPr/>
              <a:t>‹#›</a:t>
            </a:fld>
            <a:endParaRPr lang="en-US" dirty="0"/>
          </a:p>
        </p:txBody>
      </p:sp>
    </p:spTree>
    <p:extLst>
      <p:ext uri="{BB962C8B-B14F-4D97-AF65-F5344CB8AC3E}">
        <p14:creationId xmlns:p14="http://schemas.microsoft.com/office/powerpoint/2010/main" val="427955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006F59C-C44A-45D4-B46D-987F872D0ABA}"/>
              </a:ext>
            </a:extLst>
          </p:cNvPr>
          <p:cNvCxnSpPr/>
          <p:nvPr userDrawn="1"/>
        </p:nvCxnSpPr>
        <p:spPr>
          <a:xfrm>
            <a:off x="4953000" y="0"/>
            <a:ext cx="0" cy="6858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663000" y="252000"/>
            <a:ext cx="3900000" cy="792000"/>
          </a:xfrm>
          <a:prstGeom prst="rect">
            <a:avLst/>
          </a:prstGeom>
        </p:spPr>
        <p:txBody>
          <a:bodyPr vert="horz" lIns="0" tIns="0" rIns="0" bIns="0" rtlCol="0" anchor="t">
            <a:noAutofit/>
          </a:bodyPr>
          <a:lstStyle/>
          <a:p>
            <a:r>
              <a:rPr lang="en-US" noProof="0"/>
              <a:t>Click to edit Master title style</a:t>
            </a:r>
          </a:p>
        </p:txBody>
      </p:sp>
      <p:sp>
        <p:nvSpPr>
          <p:cNvPr id="3" name="Text Placeholder 2"/>
          <p:cNvSpPr>
            <a:spLocks noGrp="1"/>
          </p:cNvSpPr>
          <p:nvPr>
            <p:ph type="body" idx="1"/>
          </p:nvPr>
        </p:nvSpPr>
        <p:spPr>
          <a:xfrm>
            <a:off x="662999" y="1296000"/>
            <a:ext cx="3900000" cy="504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9360934" y="6336638"/>
            <a:ext cx="235950" cy="217800"/>
          </a:xfrm>
          <a:prstGeom prst="ellipse">
            <a:avLst/>
          </a:prstGeom>
          <a:ln w="3175">
            <a:solidFill>
              <a:schemeClr val="accent1"/>
            </a:solidFill>
          </a:ln>
        </p:spPr>
        <p:txBody>
          <a:bodyPr vert="horz" wrap="square" lIns="0" tIns="0" rIns="0" bIns="0" rtlCol="0" anchor="ctr"/>
          <a:lstStyle>
            <a:lvl1pPr algn="ctr">
              <a:defRPr sz="841">
                <a:solidFill>
                  <a:schemeClr val="tx1">
                    <a:lumMod val="50000"/>
                    <a:lumOff val="50000"/>
                  </a:schemeClr>
                </a:solidFill>
              </a:defRPr>
            </a:lvl1pPr>
          </a:lstStyle>
          <a:p>
            <a:fld id="{532FC13F-1B83-4403-B958-B22DAB31BBA7}" type="slidenum">
              <a:rPr lang="en-US" noProof="0" smtClean="0"/>
              <a:pPr/>
              <a:t>‹#›</a:t>
            </a:fld>
            <a:endParaRPr lang="en-US" noProof="0" dirty="0"/>
          </a:p>
        </p:txBody>
      </p:sp>
    </p:spTree>
    <p:extLst>
      <p:ext uri="{BB962C8B-B14F-4D97-AF65-F5344CB8AC3E}">
        <p14:creationId xmlns:p14="http://schemas.microsoft.com/office/powerpoint/2010/main" val="2005929167"/>
      </p:ext>
    </p:extLst>
  </p:cSld>
  <p:clrMap bg1="lt1" tx1="dk1" bg2="lt2" tx2="dk2" accent1="accent1" accent2="accent2" accent3="accent3" accent4="accent4" accent5="accent5" accent6="accent6" hlink="hlink" folHlink="folHlink"/>
  <p:sldLayoutIdLst>
    <p:sldLayoutId id="2147483670" r:id="rId1"/>
    <p:sldLayoutId id="2147483678" r:id="rId2"/>
    <p:sldLayoutId id="2147483671" r:id="rId3"/>
    <p:sldLayoutId id="2147483672" r:id="rId4"/>
    <p:sldLayoutId id="2147483673" r:id="rId5"/>
    <p:sldLayoutId id="2147483674" r:id="rId6"/>
    <p:sldLayoutId id="2147483676" r:id="rId7"/>
    <p:sldLayoutId id="2147483675" r:id="rId8"/>
    <p:sldLayoutId id="2147483661" r:id="rId9"/>
    <p:sldLayoutId id="2147483662" r:id="rId10"/>
    <p:sldLayoutId id="2147483677" r:id="rId11"/>
    <p:sldLayoutId id="2147483663" r:id="rId12"/>
    <p:sldLayoutId id="2147483664" r:id="rId13"/>
    <p:sldLayoutId id="2147483665" r:id="rId14"/>
    <p:sldLayoutId id="2147483666" r:id="rId15"/>
    <p:sldLayoutId id="2147483667" r:id="rId16"/>
    <p:sldLayoutId id="2147483668" r:id="rId17"/>
    <p:sldLayoutId id="2147483669" r:id="rId18"/>
  </p:sldLayoutIdLst>
  <p:hf hdr="0" ftr="0" dt="0"/>
  <p:txStyles>
    <p:titleStyle>
      <a:lvl1pPr algn="l" defTabSz="854715" rtl="0" eaLnBrk="1" latinLnBrk="0" hangingPunct="1">
        <a:lnSpc>
          <a:spcPct val="90000"/>
        </a:lnSpc>
        <a:spcBef>
          <a:spcPct val="0"/>
        </a:spcBef>
        <a:buNone/>
        <a:defRPr sz="2710" b="0" kern="1200" spc="-140">
          <a:solidFill>
            <a:schemeClr val="tx1">
              <a:lumMod val="75000"/>
              <a:lumOff val="25000"/>
            </a:schemeClr>
          </a:solidFill>
          <a:latin typeface="+mj-lt"/>
          <a:ea typeface="+mj-ea"/>
          <a:cs typeface="+mj-cs"/>
        </a:defRPr>
      </a:lvl1pPr>
    </p:titleStyle>
    <p:bodyStyle>
      <a:lvl1pPr marL="167679" indent="-167679" algn="l" defTabSz="854715" rtl="0" eaLnBrk="1" latinLnBrk="0" hangingPunct="1">
        <a:lnSpc>
          <a:spcPts val="1122"/>
        </a:lnSpc>
        <a:spcBef>
          <a:spcPts val="0"/>
        </a:spcBef>
        <a:spcAft>
          <a:spcPts val="935"/>
        </a:spcAft>
        <a:buClr>
          <a:schemeClr val="accent1"/>
        </a:buClr>
        <a:buFont typeface="Arial" panose="020B0604020202020204" pitchFamily="34" charset="0"/>
        <a:buChar char="●"/>
        <a:defRPr sz="748" kern="1200">
          <a:solidFill>
            <a:schemeClr val="tx1">
              <a:lumMod val="75000"/>
              <a:lumOff val="25000"/>
            </a:schemeClr>
          </a:solidFill>
          <a:latin typeface="+mn-lt"/>
          <a:ea typeface="+mn-ea"/>
          <a:cs typeface="+mn-cs"/>
        </a:defRPr>
      </a:lvl1pPr>
      <a:lvl2pPr marL="336841" indent="-169162" algn="l" defTabSz="854715" rtl="0" eaLnBrk="1" latinLnBrk="0" hangingPunct="1">
        <a:lnSpc>
          <a:spcPts val="1122"/>
        </a:lnSpc>
        <a:spcBef>
          <a:spcPts val="0"/>
        </a:spcBef>
        <a:spcAft>
          <a:spcPts val="935"/>
        </a:spcAft>
        <a:buClr>
          <a:schemeClr val="accent1"/>
        </a:buClr>
        <a:buFont typeface="Arial" panose="020B0604020202020204" pitchFamily="34" charset="0"/>
        <a:buChar char="●"/>
        <a:defRPr sz="748" kern="1200">
          <a:solidFill>
            <a:schemeClr val="tx1">
              <a:lumMod val="75000"/>
              <a:lumOff val="25000"/>
            </a:schemeClr>
          </a:solidFill>
          <a:latin typeface="+mn-lt"/>
          <a:ea typeface="+mn-ea"/>
          <a:cs typeface="+mn-cs"/>
        </a:defRPr>
      </a:lvl2pPr>
      <a:lvl3pPr marL="503036" indent="-166194" algn="l" defTabSz="854715" rtl="0" eaLnBrk="1" latinLnBrk="0" hangingPunct="1">
        <a:lnSpc>
          <a:spcPts val="1122"/>
        </a:lnSpc>
        <a:spcBef>
          <a:spcPts val="0"/>
        </a:spcBef>
        <a:spcAft>
          <a:spcPts val="935"/>
        </a:spcAft>
        <a:buClr>
          <a:schemeClr val="accent1"/>
        </a:buClr>
        <a:buFont typeface="Arial" panose="020B0604020202020204" pitchFamily="34" charset="0"/>
        <a:buChar char="●"/>
        <a:defRPr sz="748" kern="1200">
          <a:solidFill>
            <a:schemeClr val="tx1">
              <a:lumMod val="75000"/>
              <a:lumOff val="25000"/>
            </a:schemeClr>
          </a:solidFill>
          <a:latin typeface="+mn-lt"/>
          <a:ea typeface="+mn-ea"/>
          <a:cs typeface="+mn-cs"/>
        </a:defRPr>
      </a:lvl3pPr>
      <a:lvl4pPr marL="670714" indent="-167679" algn="l" defTabSz="854715" rtl="0" eaLnBrk="1" latinLnBrk="0" hangingPunct="1">
        <a:lnSpc>
          <a:spcPts val="1122"/>
        </a:lnSpc>
        <a:spcBef>
          <a:spcPts val="0"/>
        </a:spcBef>
        <a:spcAft>
          <a:spcPts val="935"/>
        </a:spcAft>
        <a:buClr>
          <a:schemeClr val="accent1"/>
        </a:buClr>
        <a:buFont typeface="Arial" panose="020B0604020202020204" pitchFamily="34" charset="0"/>
        <a:buChar char="●"/>
        <a:defRPr sz="748" kern="1200">
          <a:solidFill>
            <a:schemeClr val="tx1">
              <a:lumMod val="75000"/>
              <a:lumOff val="25000"/>
            </a:schemeClr>
          </a:solidFill>
          <a:latin typeface="+mn-lt"/>
          <a:ea typeface="+mn-ea"/>
          <a:cs typeface="+mn-cs"/>
        </a:defRPr>
      </a:lvl4pPr>
      <a:lvl5pPr marL="839877" indent="-169162" algn="l" defTabSz="854715" rtl="0" eaLnBrk="1" latinLnBrk="0" hangingPunct="1">
        <a:lnSpc>
          <a:spcPts val="1122"/>
        </a:lnSpc>
        <a:spcBef>
          <a:spcPts val="0"/>
        </a:spcBef>
        <a:spcAft>
          <a:spcPts val="935"/>
        </a:spcAft>
        <a:buClr>
          <a:schemeClr val="accent1"/>
        </a:buClr>
        <a:buFont typeface="Arial" panose="020B0604020202020204" pitchFamily="34" charset="0"/>
        <a:buChar char="●"/>
        <a:defRPr sz="748" kern="1200">
          <a:solidFill>
            <a:schemeClr val="tx1">
              <a:lumMod val="75000"/>
              <a:lumOff val="25000"/>
            </a:schemeClr>
          </a:solidFill>
          <a:latin typeface="+mn-lt"/>
          <a:ea typeface="+mn-ea"/>
          <a:cs typeface="+mn-cs"/>
        </a:defRPr>
      </a:lvl5pPr>
      <a:lvl6pPr marL="2350467" indent="-213679" algn="l" defTabSz="854715" rtl="0" eaLnBrk="1" latinLnBrk="0" hangingPunct="1">
        <a:lnSpc>
          <a:spcPct val="90000"/>
        </a:lnSpc>
        <a:spcBef>
          <a:spcPts val="467"/>
        </a:spcBef>
        <a:buFont typeface="Arial" panose="020B0604020202020204" pitchFamily="34" charset="0"/>
        <a:buChar char="•"/>
        <a:defRPr sz="1682" kern="1200">
          <a:solidFill>
            <a:schemeClr val="tx1"/>
          </a:solidFill>
          <a:latin typeface="+mn-lt"/>
          <a:ea typeface="+mn-ea"/>
          <a:cs typeface="+mn-cs"/>
        </a:defRPr>
      </a:lvl6pPr>
      <a:lvl7pPr marL="2777824" indent="-213679" algn="l" defTabSz="854715" rtl="0" eaLnBrk="1" latinLnBrk="0" hangingPunct="1">
        <a:lnSpc>
          <a:spcPct val="90000"/>
        </a:lnSpc>
        <a:spcBef>
          <a:spcPts val="467"/>
        </a:spcBef>
        <a:buFont typeface="Arial" panose="020B0604020202020204" pitchFamily="34" charset="0"/>
        <a:buChar char="•"/>
        <a:defRPr sz="1682" kern="1200">
          <a:solidFill>
            <a:schemeClr val="tx1"/>
          </a:solidFill>
          <a:latin typeface="+mn-lt"/>
          <a:ea typeface="+mn-ea"/>
          <a:cs typeface="+mn-cs"/>
        </a:defRPr>
      </a:lvl7pPr>
      <a:lvl8pPr marL="3205182" indent="-213679" algn="l" defTabSz="854715" rtl="0" eaLnBrk="1" latinLnBrk="0" hangingPunct="1">
        <a:lnSpc>
          <a:spcPct val="90000"/>
        </a:lnSpc>
        <a:spcBef>
          <a:spcPts val="467"/>
        </a:spcBef>
        <a:buFont typeface="Arial" panose="020B0604020202020204" pitchFamily="34" charset="0"/>
        <a:buChar char="•"/>
        <a:defRPr sz="1682" kern="1200">
          <a:solidFill>
            <a:schemeClr val="tx1"/>
          </a:solidFill>
          <a:latin typeface="+mn-lt"/>
          <a:ea typeface="+mn-ea"/>
          <a:cs typeface="+mn-cs"/>
        </a:defRPr>
      </a:lvl8pPr>
      <a:lvl9pPr marL="3632540" indent="-213679" algn="l" defTabSz="854715" rtl="0" eaLnBrk="1" latinLnBrk="0" hangingPunct="1">
        <a:lnSpc>
          <a:spcPct val="90000"/>
        </a:lnSpc>
        <a:spcBef>
          <a:spcPts val="467"/>
        </a:spcBef>
        <a:buFont typeface="Arial" panose="020B0604020202020204" pitchFamily="34" charset="0"/>
        <a:buChar char="•"/>
        <a:defRPr sz="1682" kern="1200">
          <a:solidFill>
            <a:schemeClr val="tx1"/>
          </a:solidFill>
          <a:latin typeface="+mn-lt"/>
          <a:ea typeface="+mn-ea"/>
          <a:cs typeface="+mn-cs"/>
        </a:defRPr>
      </a:lvl9pPr>
    </p:bodyStyle>
    <p:otherStyle>
      <a:defPPr>
        <a:defRPr lang="en-US"/>
      </a:defPPr>
      <a:lvl1pPr marL="0" algn="l" defTabSz="854715" rtl="0" eaLnBrk="1" latinLnBrk="0" hangingPunct="1">
        <a:defRPr sz="1682" kern="1200">
          <a:solidFill>
            <a:schemeClr val="tx1"/>
          </a:solidFill>
          <a:latin typeface="+mn-lt"/>
          <a:ea typeface="+mn-ea"/>
          <a:cs typeface="+mn-cs"/>
        </a:defRPr>
      </a:lvl1pPr>
      <a:lvl2pPr marL="427357" algn="l" defTabSz="854715" rtl="0" eaLnBrk="1" latinLnBrk="0" hangingPunct="1">
        <a:defRPr sz="1682" kern="1200">
          <a:solidFill>
            <a:schemeClr val="tx1"/>
          </a:solidFill>
          <a:latin typeface="+mn-lt"/>
          <a:ea typeface="+mn-ea"/>
          <a:cs typeface="+mn-cs"/>
        </a:defRPr>
      </a:lvl2pPr>
      <a:lvl3pPr marL="854715" algn="l" defTabSz="854715" rtl="0" eaLnBrk="1" latinLnBrk="0" hangingPunct="1">
        <a:defRPr sz="1682" kern="1200">
          <a:solidFill>
            <a:schemeClr val="tx1"/>
          </a:solidFill>
          <a:latin typeface="+mn-lt"/>
          <a:ea typeface="+mn-ea"/>
          <a:cs typeface="+mn-cs"/>
        </a:defRPr>
      </a:lvl3pPr>
      <a:lvl4pPr marL="1282073" algn="l" defTabSz="854715" rtl="0" eaLnBrk="1" latinLnBrk="0" hangingPunct="1">
        <a:defRPr sz="1682" kern="1200">
          <a:solidFill>
            <a:schemeClr val="tx1"/>
          </a:solidFill>
          <a:latin typeface="+mn-lt"/>
          <a:ea typeface="+mn-ea"/>
          <a:cs typeface="+mn-cs"/>
        </a:defRPr>
      </a:lvl4pPr>
      <a:lvl5pPr marL="1709430" algn="l" defTabSz="854715" rtl="0" eaLnBrk="1" latinLnBrk="0" hangingPunct="1">
        <a:defRPr sz="1682" kern="1200">
          <a:solidFill>
            <a:schemeClr val="tx1"/>
          </a:solidFill>
          <a:latin typeface="+mn-lt"/>
          <a:ea typeface="+mn-ea"/>
          <a:cs typeface="+mn-cs"/>
        </a:defRPr>
      </a:lvl5pPr>
      <a:lvl6pPr marL="2136788" algn="l" defTabSz="854715" rtl="0" eaLnBrk="1" latinLnBrk="0" hangingPunct="1">
        <a:defRPr sz="1682" kern="1200">
          <a:solidFill>
            <a:schemeClr val="tx1"/>
          </a:solidFill>
          <a:latin typeface="+mn-lt"/>
          <a:ea typeface="+mn-ea"/>
          <a:cs typeface="+mn-cs"/>
        </a:defRPr>
      </a:lvl6pPr>
      <a:lvl7pPr marL="2564145" algn="l" defTabSz="854715" rtl="0" eaLnBrk="1" latinLnBrk="0" hangingPunct="1">
        <a:defRPr sz="1682" kern="1200">
          <a:solidFill>
            <a:schemeClr val="tx1"/>
          </a:solidFill>
          <a:latin typeface="+mn-lt"/>
          <a:ea typeface="+mn-ea"/>
          <a:cs typeface="+mn-cs"/>
        </a:defRPr>
      </a:lvl7pPr>
      <a:lvl8pPr marL="2991503" algn="l" defTabSz="854715" rtl="0" eaLnBrk="1" latinLnBrk="0" hangingPunct="1">
        <a:defRPr sz="1682" kern="1200">
          <a:solidFill>
            <a:schemeClr val="tx1"/>
          </a:solidFill>
          <a:latin typeface="+mn-lt"/>
          <a:ea typeface="+mn-ea"/>
          <a:cs typeface="+mn-cs"/>
        </a:defRPr>
      </a:lvl8pPr>
      <a:lvl9pPr marL="3418861" algn="l" defTabSz="854715" rtl="0" eaLnBrk="1" latinLnBrk="0" hangingPunct="1">
        <a:defRPr sz="168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hyperlink" Target="mailto:tweenholiday@sapphiregroup.uk"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history.com/topics/christmas/christmas-traditions-worldwide"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hyperlink" Target="http://sapphiregroup.uk/subscri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apphiregroup.uk/subscrib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hyperlink" Target="https://www.thecrafttrain.com/arty-diy-gift-tags/" TargetMode="External"/><Relationship Id="rId7"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www.amazon.co.uk/Tomy-Dreamer-Book-Receives-Power/dp/B08P8NKS5C" TargetMode="External"/><Relationship Id="rId5" Type="http://schemas.openxmlformats.org/officeDocument/2006/relationships/hyperlink" Target="http://www.tomythedreamer.com/" TargetMode="Externa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hyperlink" Target="https://www.kidspot.com.au/kitchen/recipes/christmas-candy-cane-cookies-recipe/zrzm32bn"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83000"/>
          </a:schemeClr>
        </a:solidFill>
        <a:effectLst/>
      </p:bgPr>
    </p:bg>
    <p:spTree>
      <p:nvGrpSpPr>
        <p:cNvPr id="1" name=""/>
        <p:cNvGrpSpPr/>
        <p:nvPr/>
      </p:nvGrpSpPr>
      <p:grpSpPr>
        <a:xfrm>
          <a:off x="0" y="0"/>
          <a:ext cx="0" cy="0"/>
          <a:chOff x="0" y="0"/>
          <a:chExt cx="0" cy="0"/>
        </a:xfrm>
      </p:grpSpPr>
      <p:pic>
        <p:nvPicPr>
          <p:cNvPr id="16" name="Picture 15" descr="Festive scene with hot chocolate, maple cookie and Christmas decorations">
            <a:extLst>
              <a:ext uri="{FF2B5EF4-FFF2-40B4-BE49-F238E27FC236}">
                <a16:creationId xmlns:a16="http://schemas.microsoft.com/office/drawing/2014/main" id="{C43D2F31-5312-4CE7-8B6F-F45299E8E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4481" y="426504"/>
            <a:ext cx="2611659" cy="1740681"/>
          </a:xfrm>
          <a:prstGeom prst="rect">
            <a:avLst/>
          </a:prstGeom>
        </p:spPr>
      </p:pic>
      <p:grpSp>
        <p:nvGrpSpPr>
          <p:cNvPr id="8" name="Group 7">
            <a:extLst>
              <a:ext uri="{FF2B5EF4-FFF2-40B4-BE49-F238E27FC236}">
                <a16:creationId xmlns:a16="http://schemas.microsoft.com/office/drawing/2014/main" id="{D271F5C1-6D70-4B71-ADF6-74E8222BD315}"/>
              </a:ext>
            </a:extLst>
          </p:cNvPr>
          <p:cNvGrpSpPr/>
          <p:nvPr/>
        </p:nvGrpSpPr>
        <p:grpSpPr>
          <a:xfrm>
            <a:off x="383816" y="5540811"/>
            <a:ext cx="1467239" cy="862529"/>
            <a:chOff x="383816" y="5659589"/>
            <a:chExt cx="1467239" cy="862529"/>
          </a:xfrm>
        </p:grpSpPr>
        <p:pic>
          <p:nvPicPr>
            <p:cNvPr id="34" name="Picture 2">
              <a:extLst>
                <a:ext uri="{FF2B5EF4-FFF2-40B4-BE49-F238E27FC236}">
                  <a16:creationId xmlns:a16="http://schemas.microsoft.com/office/drawing/2014/main" id="{95C5F6E8-24AD-4717-86A7-70BBD25E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73" y="5659589"/>
              <a:ext cx="675935" cy="675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3D64289-A802-48AB-814B-77396EA13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303" y="5669272"/>
              <a:ext cx="632738" cy="632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D6CE9A-73FF-4112-9103-99D002D6A5CC}"/>
                </a:ext>
              </a:extLst>
            </p:cNvPr>
            <p:cNvSpPr txBox="1"/>
            <p:nvPr/>
          </p:nvSpPr>
          <p:spPr>
            <a:xfrm>
              <a:off x="383816" y="6214341"/>
              <a:ext cx="1467239" cy="307777"/>
            </a:xfrm>
            <a:prstGeom prst="rect">
              <a:avLst/>
            </a:prstGeom>
            <a:solidFill>
              <a:srgbClr val="FFFF99"/>
            </a:solidFill>
            <a:effectLst>
              <a:softEdge rad="31750"/>
            </a:effectLst>
          </p:spPr>
          <p:txBody>
            <a:bodyPr wrap="square" rtlCol="0">
              <a:spAutoFit/>
            </a:bodyPr>
            <a:lstStyle/>
            <a:p>
              <a:pPr algn="ctr"/>
              <a:r>
                <a:rPr lang="en-US" sz="1400" dirty="0">
                  <a:solidFill>
                    <a:schemeClr val="tx2"/>
                  </a:solidFill>
                  <a:latin typeface="Arial Nova" panose="020B0504020202020204" pitchFamily="34" charset="0"/>
                </a:rPr>
                <a:t>@tweenholiday</a:t>
              </a:r>
              <a:endParaRPr lang="en-GB" sz="1400" dirty="0">
                <a:solidFill>
                  <a:schemeClr val="tx2"/>
                </a:solidFill>
                <a:latin typeface="Arial Nova" panose="020B0504020202020204" pitchFamily="34" charset="0"/>
              </a:endParaRPr>
            </a:p>
          </p:txBody>
        </p:sp>
      </p:grpSp>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90" y="187875"/>
            <a:ext cx="1801848" cy="1801848"/>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4">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pic>
        <p:nvPicPr>
          <p:cNvPr id="6" name="Picture 5" descr="A picture containing text, night sky&#10;&#10;Description automatically generated">
            <a:extLst>
              <a:ext uri="{FF2B5EF4-FFF2-40B4-BE49-F238E27FC236}">
                <a16:creationId xmlns:a16="http://schemas.microsoft.com/office/drawing/2014/main" id="{C2C2E2F5-F132-46B0-A309-92FD0C50E2B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674205" y="0"/>
            <a:ext cx="4557590" cy="5728474"/>
          </a:xfrm>
          <a:prstGeom prst="rect">
            <a:avLst/>
          </a:prstGeom>
        </p:spPr>
      </p:pic>
      <p:sp>
        <p:nvSpPr>
          <p:cNvPr id="7" name="TextBox 6">
            <a:extLst>
              <a:ext uri="{FF2B5EF4-FFF2-40B4-BE49-F238E27FC236}">
                <a16:creationId xmlns:a16="http://schemas.microsoft.com/office/drawing/2014/main" id="{8615BABD-BBA8-4B78-A0AF-66D8212BA613}"/>
              </a:ext>
            </a:extLst>
          </p:cNvPr>
          <p:cNvSpPr txBox="1"/>
          <p:nvPr/>
        </p:nvSpPr>
        <p:spPr>
          <a:xfrm>
            <a:off x="2672179" y="5681706"/>
            <a:ext cx="4554244" cy="1200329"/>
          </a:xfrm>
          <a:prstGeom prst="rect">
            <a:avLst/>
          </a:prstGeom>
          <a:solidFill>
            <a:schemeClr val="accent5">
              <a:lumMod val="75000"/>
            </a:schemeClr>
          </a:solidFill>
        </p:spPr>
        <p:txBody>
          <a:bodyPr wrap="square" rtlCol="0">
            <a:spAutoFit/>
          </a:bodyPr>
          <a:lstStyle/>
          <a:p>
            <a:pPr algn="ctr"/>
            <a:r>
              <a:rPr lang="en-US" sz="3600" b="1" dirty="0">
                <a:solidFill>
                  <a:schemeClr val="tx2"/>
                </a:solidFill>
                <a:latin typeface="Cavolini" panose="03000502040302020204" pitchFamily="66" charset="0"/>
                <a:cs typeface="Cavolini" panose="03000502040302020204" pitchFamily="66" charset="0"/>
              </a:rPr>
              <a:t>Celebrating </a:t>
            </a:r>
          </a:p>
          <a:p>
            <a:pPr algn="ctr"/>
            <a:r>
              <a:rPr lang="en-US" sz="3600" b="1" dirty="0">
                <a:solidFill>
                  <a:schemeClr val="tx2"/>
                </a:solidFill>
                <a:latin typeface="Cavolini" panose="03000502040302020204" pitchFamily="66" charset="0"/>
                <a:cs typeface="Cavolini" panose="03000502040302020204" pitchFamily="66" charset="0"/>
              </a:rPr>
              <a:t>The Nativity! </a:t>
            </a:r>
            <a:endParaRPr lang="en-GB" sz="3600" b="1" dirty="0">
              <a:solidFill>
                <a:schemeClr val="tx2"/>
              </a:solidFill>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5D3F1E88-01F2-49FB-8375-0942E89A4300}"/>
              </a:ext>
            </a:extLst>
          </p:cNvPr>
          <p:cNvSpPr txBox="1"/>
          <p:nvPr/>
        </p:nvSpPr>
        <p:spPr>
          <a:xfrm>
            <a:off x="7224396" y="408225"/>
            <a:ext cx="2621744" cy="338554"/>
          </a:xfrm>
          <a:prstGeom prst="rect">
            <a:avLst/>
          </a:prstGeom>
          <a:solidFill>
            <a:schemeClr val="bg1"/>
          </a:solidFill>
        </p:spPr>
        <p:txBody>
          <a:bodyPr wrap="square" rtlCol="0">
            <a:spAutoFit/>
          </a:bodyPr>
          <a:lstStyle/>
          <a:p>
            <a:pPr algn="ctr"/>
            <a:r>
              <a:rPr lang="en-US" sz="1600" b="1" dirty="0">
                <a:solidFill>
                  <a:schemeClr val="tx2"/>
                </a:solidFill>
                <a:latin typeface="Cavolini" panose="03000502040302020204" pitchFamily="66" charset="0"/>
                <a:cs typeface="Cavolini" panose="03000502040302020204" pitchFamily="66" charset="0"/>
              </a:rPr>
              <a:t>Tween Holiday Issue 5</a:t>
            </a:r>
          </a:p>
        </p:txBody>
      </p:sp>
      <p:sp>
        <p:nvSpPr>
          <p:cNvPr id="11" name="TextBox 10">
            <a:extLst>
              <a:ext uri="{FF2B5EF4-FFF2-40B4-BE49-F238E27FC236}">
                <a16:creationId xmlns:a16="http://schemas.microsoft.com/office/drawing/2014/main" id="{FC4976D4-D75E-4FFD-BDC8-94BD53B24576}"/>
              </a:ext>
            </a:extLst>
          </p:cNvPr>
          <p:cNvSpPr txBox="1"/>
          <p:nvPr/>
        </p:nvSpPr>
        <p:spPr>
          <a:xfrm>
            <a:off x="3684233" y="773625"/>
            <a:ext cx="2530135" cy="523220"/>
          </a:xfrm>
          <a:prstGeom prst="rect">
            <a:avLst/>
          </a:prstGeom>
          <a:noFill/>
        </p:spPr>
        <p:txBody>
          <a:bodyPr wrap="square" rtlCol="0">
            <a:spAutoFit/>
          </a:bodyPr>
          <a:lstStyle/>
          <a:p>
            <a:pPr algn="ctr"/>
            <a:r>
              <a:rPr lang="en-US" sz="2800" dirty="0">
                <a:solidFill>
                  <a:schemeClr val="accent5">
                    <a:lumMod val="75000"/>
                  </a:schemeClr>
                </a:solidFill>
                <a:effectLst>
                  <a:outerShdw blurRad="38100" dist="38100" dir="2700000" algn="tl">
                    <a:srgbClr val="000000">
                      <a:alpha val="43137"/>
                    </a:srgbClr>
                  </a:outerShdw>
                </a:effectLst>
                <a:latin typeface="+mj-lt"/>
              </a:rPr>
              <a:t>Christmas time!</a:t>
            </a:r>
            <a:endParaRPr lang="en-GB" sz="2800" dirty="0">
              <a:solidFill>
                <a:schemeClr val="accent5">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2202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1" descr="Snowflake">
            <a:extLst>
              <a:ext uri="{FF2B5EF4-FFF2-40B4-BE49-F238E27FC236}">
                <a16:creationId xmlns:a16="http://schemas.microsoft.com/office/drawing/2014/main" id="{C1826F13-CEC0-4D31-82B2-B04C70156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806"/>
            <a:ext cx="9906000" cy="6602388"/>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pic>
        <p:nvPicPr>
          <p:cNvPr id="5" name="Picture 4">
            <a:extLst>
              <a:ext uri="{FF2B5EF4-FFF2-40B4-BE49-F238E27FC236}">
                <a16:creationId xmlns:a16="http://schemas.microsoft.com/office/drawing/2014/main" id="{96962A41-79A0-4EC7-A0A4-59E34C356A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08320" y="74722"/>
            <a:ext cx="4297680" cy="6457190"/>
          </a:xfrm>
          <a:prstGeom prst="rect">
            <a:avLst/>
          </a:prstGeom>
        </p:spPr>
      </p:pic>
      <p:pic>
        <p:nvPicPr>
          <p:cNvPr id="27" name="Picture 26" descr="A picture containing clock, plate, holding&#10;&#10;Description automatically generated">
            <a:extLst>
              <a:ext uri="{FF2B5EF4-FFF2-40B4-BE49-F238E27FC236}">
                <a16:creationId xmlns:a16="http://schemas.microsoft.com/office/drawing/2014/main" id="{84DCDA4D-E30D-4F0C-A13F-B10CA7CBD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000" y="2666727"/>
            <a:ext cx="636590" cy="636590"/>
          </a:xfrm>
          <a:prstGeom prst="rect">
            <a:avLst/>
          </a:prstGeom>
        </p:spPr>
      </p:pic>
      <p:sp>
        <p:nvSpPr>
          <p:cNvPr id="23" name="TextBox 22">
            <a:extLst>
              <a:ext uri="{FF2B5EF4-FFF2-40B4-BE49-F238E27FC236}">
                <a16:creationId xmlns:a16="http://schemas.microsoft.com/office/drawing/2014/main" id="{1F9690B1-4593-4C0C-8283-195ADA9B344F}"/>
              </a:ext>
            </a:extLst>
          </p:cNvPr>
          <p:cNvSpPr txBox="1"/>
          <p:nvPr/>
        </p:nvSpPr>
        <p:spPr>
          <a:xfrm>
            <a:off x="75948" y="872165"/>
            <a:ext cx="3562601" cy="5205336"/>
          </a:xfrm>
          <a:prstGeom prst="rect">
            <a:avLst/>
          </a:prstGeom>
          <a:solidFill>
            <a:schemeClr val="accent5">
              <a:lumMod val="50000"/>
            </a:schemeClr>
          </a:solidFill>
        </p:spPr>
        <p:txBody>
          <a:bodyPr wrap="square" rtlCol="0">
            <a:spAutoFit/>
          </a:bodyPr>
          <a:lstStyle/>
          <a:p>
            <a:pPr>
              <a:lnSpc>
                <a:spcPct val="107000"/>
              </a:lnSpc>
              <a:spcAft>
                <a:spcPts val="800"/>
              </a:spcAft>
            </a:pPr>
            <a:r>
              <a:rPr lang="en-GB" sz="1400" dirty="0">
                <a:solidFill>
                  <a:schemeClr val="bg1"/>
                </a:solidFill>
                <a:effectLst/>
                <a:latin typeface="+mj-lt"/>
                <a:ea typeface="Calibri" panose="020F0502020204030204" pitchFamily="34" charset="0"/>
                <a:cs typeface="Courier New" panose="02070309020205020404" pitchFamily="49" charset="0"/>
              </a:rPr>
              <a:t>Wendy went with her </a:t>
            </a:r>
            <a:r>
              <a:rPr lang="en-GB" sz="1400" dirty="0">
                <a:solidFill>
                  <a:schemeClr val="bg1"/>
                </a:solidFill>
                <a:latin typeface="+mj-lt"/>
                <a:ea typeface="Calibri" panose="020F0502020204030204" pitchFamily="34" charset="0"/>
                <a:cs typeface="Courier New" panose="02070309020205020404" pitchFamily="49" charset="0"/>
              </a:rPr>
              <a:t>family to the winter wonderland.</a:t>
            </a:r>
          </a:p>
          <a:p>
            <a:pPr>
              <a:lnSpc>
                <a:spcPct val="107000"/>
              </a:lnSpc>
              <a:spcAft>
                <a:spcPts val="800"/>
              </a:spcAft>
            </a:pPr>
            <a:r>
              <a:rPr lang="en-GB" sz="1400" dirty="0">
                <a:solidFill>
                  <a:schemeClr val="bg1"/>
                </a:solidFill>
                <a:effectLst/>
                <a:latin typeface="+mj-lt"/>
                <a:ea typeface="Calibri" panose="020F0502020204030204" pitchFamily="34" charset="0"/>
                <a:cs typeface="Courier New" panose="02070309020205020404" pitchFamily="49" charset="0"/>
              </a:rPr>
              <a:t>While she was there she was hungry and </a:t>
            </a:r>
            <a:r>
              <a:rPr lang="en-GB" sz="1400" dirty="0">
                <a:solidFill>
                  <a:schemeClr val="bg1"/>
                </a:solidFill>
                <a:latin typeface="+mj-lt"/>
                <a:ea typeface="Calibri" panose="020F0502020204030204" pitchFamily="34" charset="0"/>
                <a:cs typeface="Courier New" panose="02070309020205020404" pitchFamily="49" charset="0"/>
              </a:rPr>
              <a:t>wanted some waffles…</a:t>
            </a:r>
          </a:p>
          <a:p>
            <a:pPr>
              <a:lnSpc>
                <a:spcPct val="107000"/>
              </a:lnSpc>
              <a:spcAft>
                <a:spcPts val="800"/>
              </a:spcAft>
            </a:pPr>
            <a:r>
              <a:rPr lang="en-GB" sz="1400" dirty="0">
                <a:solidFill>
                  <a:schemeClr val="bg1"/>
                </a:solidFill>
                <a:effectLst/>
                <a:latin typeface="+mj-lt"/>
                <a:ea typeface="Calibri" panose="020F0502020204030204" pitchFamily="34" charset="0"/>
                <a:cs typeface="Courier New" panose="02070309020205020404" pitchFamily="49" charset="0"/>
              </a:rPr>
              <a:t>Wendy watched the way the waffles were made.</a:t>
            </a:r>
            <a:br>
              <a:rPr lang="en-GB" sz="1400" dirty="0">
                <a:solidFill>
                  <a:schemeClr val="bg1"/>
                </a:solidFill>
                <a:effectLst/>
                <a:latin typeface="+mj-lt"/>
                <a:ea typeface="Calibri" panose="020F0502020204030204" pitchFamily="34" charset="0"/>
                <a:cs typeface="Courier New" panose="02070309020205020404" pitchFamily="49" charset="0"/>
              </a:rPr>
            </a:br>
            <a:br>
              <a:rPr lang="en-GB" sz="1400" dirty="0">
                <a:solidFill>
                  <a:schemeClr val="bg1"/>
                </a:solidFill>
                <a:effectLst/>
                <a:latin typeface="+mj-lt"/>
                <a:ea typeface="Calibri" panose="020F0502020204030204" pitchFamily="34" charset="0"/>
                <a:cs typeface="Courier New" panose="02070309020205020404" pitchFamily="49" charset="0"/>
              </a:rPr>
            </a:br>
            <a:r>
              <a:rPr lang="en-GB" sz="1400" dirty="0">
                <a:solidFill>
                  <a:schemeClr val="bg1"/>
                </a:solidFill>
                <a:effectLst/>
                <a:latin typeface="+mj-lt"/>
                <a:ea typeface="Calibri" panose="020F0502020204030204" pitchFamily="34" charset="0"/>
                <a:cs typeface="Courier New" panose="02070309020205020404" pitchFamily="49" charset="0"/>
              </a:rPr>
              <a:t>	</a:t>
            </a:r>
            <a:r>
              <a:rPr lang="en-GB" sz="1400" i="1" dirty="0">
                <a:solidFill>
                  <a:schemeClr val="bg1"/>
                </a:solidFill>
                <a:effectLst/>
                <a:latin typeface="+mj-lt"/>
                <a:ea typeface="Calibri" panose="020F0502020204030204" pitchFamily="34" charset="0"/>
                <a:cs typeface="Courier New" panose="02070309020205020404" pitchFamily="49" charset="0"/>
              </a:rPr>
              <a:t>Flour and sugar were weighed </a:t>
            </a:r>
            <a:br>
              <a:rPr lang="en-GB" sz="1400" i="1" dirty="0">
                <a:solidFill>
                  <a:schemeClr val="bg1"/>
                </a:solidFill>
                <a:effectLst/>
                <a:latin typeface="+mj-lt"/>
                <a:ea typeface="Calibri" panose="020F0502020204030204" pitchFamily="34" charset="0"/>
                <a:cs typeface="Courier New" panose="02070309020205020404" pitchFamily="49" charset="0"/>
              </a:rPr>
            </a:br>
            <a:r>
              <a:rPr lang="en-GB" sz="1400" i="1" dirty="0">
                <a:solidFill>
                  <a:schemeClr val="bg1"/>
                </a:solidFill>
                <a:effectLst/>
                <a:latin typeface="+mj-lt"/>
                <a:ea typeface="Calibri" panose="020F0502020204030204" pitchFamily="34" charset="0"/>
                <a:cs typeface="Courier New" panose="02070309020205020404" pitchFamily="49" charset="0"/>
              </a:rPr>
              <a:t>	</a:t>
            </a:r>
            <a:r>
              <a:rPr lang="en-GB" sz="1400" i="1" dirty="0">
                <a:solidFill>
                  <a:schemeClr val="bg1"/>
                </a:solidFill>
                <a:latin typeface="+mj-lt"/>
                <a:ea typeface="Calibri" panose="020F0502020204030204" pitchFamily="34" charset="0"/>
                <a:cs typeface="Courier New" panose="02070309020205020404" pitchFamily="49" charset="0"/>
              </a:rPr>
              <a:t>E</a:t>
            </a:r>
            <a:r>
              <a:rPr lang="en-GB" sz="1400" i="1" dirty="0">
                <a:solidFill>
                  <a:schemeClr val="bg1"/>
                </a:solidFill>
                <a:effectLst/>
                <a:latin typeface="+mj-lt"/>
                <a:ea typeface="Calibri" panose="020F0502020204030204" pitchFamily="34" charset="0"/>
                <a:cs typeface="Courier New" panose="02070309020205020404" pitchFamily="49" charset="0"/>
              </a:rPr>
              <a:t>ggs were whacked and whisked</a:t>
            </a:r>
            <a:br>
              <a:rPr lang="en-GB" sz="1400" i="1" dirty="0">
                <a:solidFill>
                  <a:schemeClr val="bg1"/>
                </a:solidFill>
                <a:effectLst/>
                <a:latin typeface="+mj-lt"/>
                <a:ea typeface="Calibri" panose="020F0502020204030204" pitchFamily="34" charset="0"/>
                <a:cs typeface="Courier New" panose="02070309020205020404" pitchFamily="49" charset="0"/>
              </a:rPr>
            </a:br>
            <a:r>
              <a:rPr lang="en-GB" sz="1400" i="1" dirty="0">
                <a:solidFill>
                  <a:schemeClr val="bg1"/>
                </a:solidFill>
                <a:effectLst/>
                <a:latin typeface="+mj-lt"/>
                <a:ea typeface="Calibri" panose="020F0502020204030204" pitchFamily="34" charset="0"/>
                <a:cs typeface="Courier New" panose="02070309020205020404" pitchFamily="49" charset="0"/>
              </a:rPr>
              <a:t>	Water and milk were whipped </a:t>
            </a:r>
          </a:p>
          <a:p>
            <a:pPr>
              <a:lnSpc>
                <a:spcPct val="107000"/>
              </a:lnSpc>
              <a:spcAft>
                <a:spcPts val="800"/>
              </a:spcAft>
            </a:pPr>
            <a:r>
              <a:rPr lang="en-GB" sz="1400" dirty="0">
                <a:solidFill>
                  <a:schemeClr val="bg1"/>
                </a:solidFill>
                <a:latin typeface="+mj-lt"/>
                <a:ea typeface="Calibri" panose="020F0502020204030204" pitchFamily="34" charset="0"/>
                <a:cs typeface="Courier New" panose="02070309020205020404" pitchFamily="49" charset="0"/>
              </a:rPr>
              <a:t>All these ingredients </a:t>
            </a:r>
            <a:r>
              <a:rPr lang="en-GB" sz="1400" dirty="0">
                <a:solidFill>
                  <a:schemeClr val="bg1"/>
                </a:solidFill>
                <a:effectLst/>
                <a:latin typeface="+mj-lt"/>
                <a:ea typeface="Calibri" panose="020F0502020204030204" pitchFamily="34" charset="0"/>
                <a:cs typeface="Courier New" panose="02070309020205020404" pitchFamily="49" charset="0"/>
              </a:rPr>
              <a:t>were worked into the waffle mix.</a:t>
            </a:r>
          </a:p>
          <a:p>
            <a:pPr>
              <a:lnSpc>
                <a:spcPct val="107000"/>
              </a:lnSpc>
              <a:spcAft>
                <a:spcPts val="800"/>
              </a:spcAft>
            </a:pPr>
            <a:r>
              <a:rPr lang="en-GB" sz="1400" dirty="0">
                <a:solidFill>
                  <a:schemeClr val="bg1"/>
                </a:solidFill>
                <a:latin typeface="+mj-lt"/>
                <a:ea typeface="Calibri" panose="020F0502020204030204" pitchFamily="34" charset="0"/>
                <a:cs typeface="Courier New" panose="02070309020205020404" pitchFamily="49" charset="0"/>
              </a:rPr>
              <a:t>A wiry metal was heated and the </a:t>
            </a:r>
            <a:r>
              <a:rPr lang="en-GB" sz="1400" dirty="0">
                <a:solidFill>
                  <a:schemeClr val="bg1"/>
                </a:solidFill>
                <a:effectLst/>
                <a:latin typeface="+mj-lt"/>
                <a:ea typeface="Calibri" panose="020F0502020204030204" pitchFamily="34" charset="0"/>
                <a:cs typeface="Courier New" panose="02070309020205020404" pitchFamily="49" charset="0"/>
              </a:rPr>
              <a:t>waffle mix was wrapped onto it.</a:t>
            </a:r>
          </a:p>
          <a:p>
            <a:pPr>
              <a:lnSpc>
                <a:spcPct val="107000"/>
              </a:lnSpc>
              <a:spcAft>
                <a:spcPts val="800"/>
              </a:spcAft>
            </a:pPr>
            <a:r>
              <a:rPr lang="en-GB" sz="1400" dirty="0">
                <a:solidFill>
                  <a:schemeClr val="bg1"/>
                </a:solidFill>
                <a:latin typeface="+mj-lt"/>
                <a:ea typeface="Calibri" panose="020F0502020204030204" pitchFamily="34" charset="0"/>
                <a:cs typeface="Courier New" panose="02070309020205020404" pitchFamily="49" charset="0"/>
              </a:rPr>
              <a:t>The waffle </a:t>
            </a:r>
            <a:r>
              <a:rPr lang="en-GB" sz="1400" dirty="0" err="1">
                <a:solidFill>
                  <a:schemeClr val="bg1"/>
                </a:solidFill>
                <a:latin typeface="+mj-lt"/>
                <a:ea typeface="Calibri" panose="020F0502020204030204" pitchFamily="34" charset="0"/>
                <a:cs typeface="Courier New" panose="02070309020205020404" pitchFamily="49" charset="0"/>
              </a:rPr>
              <a:t>wizzled</a:t>
            </a:r>
            <a:r>
              <a:rPr lang="en-GB" sz="1400" dirty="0">
                <a:solidFill>
                  <a:schemeClr val="bg1"/>
                </a:solidFill>
                <a:latin typeface="+mj-lt"/>
                <a:ea typeface="Calibri" panose="020F0502020204030204" pitchFamily="34" charset="0"/>
                <a:cs typeface="Courier New" panose="02070309020205020404" pitchFamily="49" charset="0"/>
              </a:rPr>
              <a:t> on the hot wire</a:t>
            </a:r>
            <a:r>
              <a:rPr lang="en-GB" sz="1400" dirty="0">
                <a:solidFill>
                  <a:schemeClr val="bg1"/>
                </a:solidFill>
                <a:effectLst/>
                <a:latin typeface="+mj-lt"/>
                <a:ea typeface="Calibri" panose="020F0502020204030204" pitchFamily="34" charset="0"/>
                <a:cs typeface="Courier New" panose="02070309020205020404" pitchFamily="49" charset="0"/>
              </a:rPr>
              <a:t> upon a wooden fire until it was ready.</a:t>
            </a:r>
            <a:r>
              <a:rPr lang="en-GB" sz="1400" dirty="0">
                <a:solidFill>
                  <a:schemeClr val="bg1"/>
                </a:solidFill>
                <a:latin typeface="+mj-lt"/>
                <a:ea typeface="Calibri" panose="020F0502020204030204" pitchFamily="34" charset="0"/>
                <a:cs typeface="Courier New" panose="02070309020205020404" pitchFamily="49" charset="0"/>
              </a:rPr>
              <a:t> It’s smell w</a:t>
            </a:r>
            <a:r>
              <a:rPr lang="en-GB" sz="1400" dirty="0">
                <a:solidFill>
                  <a:schemeClr val="bg1"/>
                </a:solidFill>
                <a:effectLst/>
                <a:latin typeface="+mj-lt"/>
                <a:ea typeface="Calibri" panose="020F0502020204030204" pitchFamily="34" charset="0"/>
                <a:cs typeface="Courier New" panose="02070309020205020404" pitchFamily="49" charset="0"/>
              </a:rPr>
              <a:t>hiffing with th</a:t>
            </a:r>
            <a:r>
              <a:rPr lang="en-GB" sz="1400" dirty="0">
                <a:solidFill>
                  <a:schemeClr val="bg1"/>
                </a:solidFill>
                <a:latin typeface="+mj-lt"/>
                <a:ea typeface="Calibri" panose="020F0502020204030204" pitchFamily="34" charset="0"/>
                <a:cs typeface="Courier New" panose="02070309020205020404" pitchFamily="49" charset="0"/>
              </a:rPr>
              <a:t>e wintery wind.</a:t>
            </a:r>
            <a:br>
              <a:rPr lang="en-GB" sz="1400" dirty="0">
                <a:solidFill>
                  <a:schemeClr val="bg1"/>
                </a:solidFill>
                <a:effectLst/>
                <a:latin typeface="+mj-lt"/>
                <a:ea typeface="Calibri" panose="020F0502020204030204" pitchFamily="34" charset="0"/>
                <a:cs typeface="Courier New" panose="02070309020205020404" pitchFamily="49" charset="0"/>
              </a:rPr>
            </a:br>
            <a:br>
              <a:rPr lang="en-GB" sz="1400" dirty="0">
                <a:solidFill>
                  <a:schemeClr val="bg1"/>
                </a:solidFill>
                <a:effectLst/>
                <a:latin typeface="+mj-lt"/>
                <a:ea typeface="Calibri" panose="020F0502020204030204" pitchFamily="34" charset="0"/>
                <a:cs typeface="Courier New" panose="02070309020205020404" pitchFamily="49" charset="0"/>
              </a:rPr>
            </a:br>
            <a:r>
              <a:rPr lang="en-GB" sz="1400" dirty="0">
                <a:solidFill>
                  <a:schemeClr val="bg1"/>
                </a:solidFill>
                <a:effectLst/>
                <a:latin typeface="+mj-lt"/>
                <a:ea typeface="Calibri" panose="020F0502020204030204" pitchFamily="34" charset="0"/>
                <a:cs typeface="Courier New" panose="02070309020205020404" pitchFamily="49" charset="0"/>
              </a:rPr>
              <a:t>When the waffles were ready, Wendy whizzed whipped cream on it and wolfed it up.</a:t>
            </a:r>
          </a:p>
        </p:txBody>
      </p:sp>
      <p:sp>
        <p:nvSpPr>
          <p:cNvPr id="29" name="Title 35">
            <a:extLst>
              <a:ext uri="{FF2B5EF4-FFF2-40B4-BE49-F238E27FC236}">
                <a16:creationId xmlns:a16="http://schemas.microsoft.com/office/drawing/2014/main" id="{07A86640-7914-4970-AA02-11AA4352BBBA}"/>
              </a:ext>
            </a:extLst>
          </p:cNvPr>
          <p:cNvSpPr txBox="1">
            <a:spLocks/>
          </p:cNvSpPr>
          <p:nvPr/>
        </p:nvSpPr>
        <p:spPr>
          <a:xfrm>
            <a:off x="2633773" y="156098"/>
            <a:ext cx="2974547" cy="714404"/>
          </a:xfrm>
          <a:prstGeom prst="rect">
            <a:avLst/>
          </a:prstGeom>
          <a:solidFill>
            <a:schemeClr val="accent3"/>
          </a:solidFill>
        </p:spPr>
        <p:txBody>
          <a:bodyPr vert="horz" lIns="0" tIns="0" rIns="0" bIns="0" rtlCol="0" anchor="ctr">
            <a:noAutofit/>
          </a:bodyPr>
          <a:lstStyle>
            <a:lvl1pPr algn="l" defTabSz="1341150" rtl="0" eaLnBrk="1" latinLnBrk="0" hangingPunct="1">
              <a:lnSpc>
                <a:spcPct val="90000"/>
              </a:lnSpc>
              <a:spcBef>
                <a:spcPct val="0"/>
              </a:spcBef>
              <a:buNone/>
              <a:defRPr sz="4253" b="0" kern="1200" spc="-220">
                <a:solidFill>
                  <a:schemeClr val="tx1">
                    <a:lumMod val="75000"/>
                    <a:lumOff val="25000"/>
                  </a:schemeClr>
                </a:solidFill>
                <a:latin typeface="+mj-lt"/>
                <a:ea typeface="+mj-ea"/>
                <a:cs typeface="+mj-cs"/>
              </a:defRPr>
            </a:lvl1pPr>
          </a:lstStyle>
          <a:p>
            <a:pPr algn="ctr"/>
            <a:r>
              <a:rPr lang="en-US" sz="1800"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Wonderland Waffles</a:t>
            </a:r>
          </a:p>
          <a:p>
            <a:pPr algn="ctr"/>
            <a:r>
              <a:rPr lang="en-US" sz="1600" i="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by Linda Unugboke</a:t>
            </a:r>
          </a:p>
        </p:txBody>
      </p:sp>
      <p:sp>
        <p:nvSpPr>
          <p:cNvPr id="30" name="TextBox 29">
            <a:extLst>
              <a:ext uri="{FF2B5EF4-FFF2-40B4-BE49-F238E27FC236}">
                <a16:creationId xmlns:a16="http://schemas.microsoft.com/office/drawing/2014/main" id="{D3661CBE-E94C-4CC7-B7B5-1F3EDFBBDDC0}"/>
              </a:ext>
            </a:extLst>
          </p:cNvPr>
          <p:cNvSpPr txBox="1"/>
          <p:nvPr/>
        </p:nvSpPr>
        <p:spPr>
          <a:xfrm>
            <a:off x="75948" y="6170282"/>
            <a:ext cx="5737140" cy="531620"/>
          </a:xfrm>
          <a:custGeom>
            <a:avLst/>
            <a:gdLst>
              <a:gd name="connsiteX0" fmla="*/ 0 w 5737140"/>
              <a:gd name="connsiteY0" fmla="*/ 0 h 531620"/>
              <a:gd name="connsiteX1" fmla="*/ 458971 w 5737140"/>
              <a:gd name="connsiteY1" fmla="*/ 0 h 531620"/>
              <a:gd name="connsiteX2" fmla="*/ 1147428 w 5737140"/>
              <a:gd name="connsiteY2" fmla="*/ 0 h 531620"/>
              <a:gd name="connsiteX3" fmla="*/ 1606399 w 5737140"/>
              <a:gd name="connsiteY3" fmla="*/ 0 h 531620"/>
              <a:gd name="connsiteX4" fmla="*/ 2065370 w 5737140"/>
              <a:gd name="connsiteY4" fmla="*/ 0 h 531620"/>
              <a:gd name="connsiteX5" fmla="*/ 2466970 w 5737140"/>
              <a:gd name="connsiteY5" fmla="*/ 0 h 531620"/>
              <a:gd name="connsiteX6" fmla="*/ 3155427 w 5737140"/>
              <a:gd name="connsiteY6" fmla="*/ 0 h 531620"/>
              <a:gd name="connsiteX7" fmla="*/ 3614398 w 5737140"/>
              <a:gd name="connsiteY7" fmla="*/ 0 h 531620"/>
              <a:gd name="connsiteX8" fmla="*/ 4245484 w 5737140"/>
              <a:gd name="connsiteY8" fmla="*/ 0 h 531620"/>
              <a:gd name="connsiteX9" fmla="*/ 4761826 w 5737140"/>
              <a:gd name="connsiteY9" fmla="*/ 0 h 531620"/>
              <a:gd name="connsiteX10" fmla="*/ 5737140 w 5737140"/>
              <a:gd name="connsiteY10" fmla="*/ 0 h 531620"/>
              <a:gd name="connsiteX11" fmla="*/ 5737140 w 5737140"/>
              <a:gd name="connsiteY11" fmla="*/ 531620 h 531620"/>
              <a:gd name="connsiteX12" fmla="*/ 5220797 w 5737140"/>
              <a:gd name="connsiteY12" fmla="*/ 531620 h 531620"/>
              <a:gd name="connsiteX13" fmla="*/ 4647083 w 5737140"/>
              <a:gd name="connsiteY13" fmla="*/ 531620 h 531620"/>
              <a:gd name="connsiteX14" fmla="*/ 4073369 w 5737140"/>
              <a:gd name="connsiteY14" fmla="*/ 531620 h 531620"/>
              <a:gd name="connsiteX15" fmla="*/ 3671770 w 5737140"/>
              <a:gd name="connsiteY15" fmla="*/ 531620 h 531620"/>
              <a:gd name="connsiteX16" fmla="*/ 3212798 w 5737140"/>
              <a:gd name="connsiteY16" fmla="*/ 531620 h 531620"/>
              <a:gd name="connsiteX17" fmla="*/ 2581713 w 5737140"/>
              <a:gd name="connsiteY17" fmla="*/ 531620 h 531620"/>
              <a:gd name="connsiteX18" fmla="*/ 2007999 w 5737140"/>
              <a:gd name="connsiteY18" fmla="*/ 531620 h 531620"/>
              <a:gd name="connsiteX19" fmla="*/ 1606399 w 5737140"/>
              <a:gd name="connsiteY19" fmla="*/ 531620 h 531620"/>
              <a:gd name="connsiteX20" fmla="*/ 975314 w 5737140"/>
              <a:gd name="connsiteY20" fmla="*/ 531620 h 531620"/>
              <a:gd name="connsiteX21" fmla="*/ 516343 w 5737140"/>
              <a:gd name="connsiteY21" fmla="*/ 531620 h 531620"/>
              <a:gd name="connsiteX22" fmla="*/ 0 w 5737140"/>
              <a:gd name="connsiteY22" fmla="*/ 531620 h 531620"/>
              <a:gd name="connsiteX23" fmla="*/ 0 w 5737140"/>
              <a:gd name="connsiteY23" fmla="*/ 0 h 53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7140" h="531620" fill="none" extrusionOk="0">
                <a:moveTo>
                  <a:pt x="0" y="0"/>
                </a:moveTo>
                <a:cubicBezTo>
                  <a:pt x="182112" y="-11113"/>
                  <a:pt x="321553" y="50619"/>
                  <a:pt x="458971" y="0"/>
                </a:cubicBezTo>
                <a:cubicBezTo>
                  <a:pt x="596389" y="-50619"/>
                  <a:pt x="806992" y="20362"/>
                  <a:pt x="1147428" y="0"/>
                </a:cubicBezTo>
                <a:cubicBezTo>
                  <a:pt x="1487864" y="-20362"/>
                  <a:pt x="1382676" y="39872"/>
                  <a:pt x="1606399" y="0"/>
                </a:cubicBezTo>
                <a:cubicBezTo>
                  <a:pt x="1830122" y="-39872"/>
                  <a:pt x="1942514" y="17452"/>
                  <a:pt x="2065370" y="0"/>
                </a:cubicBezTo>
                <a:cubicBezTo>
                  <a:pt x="2188226" y="-17452"/>
                  <a:pt x="2348426" y="31619"/>
                  <a:pt x="2466970" y="0"/>
                </a:cubicBezTo>
                <a:cubicBezTo>
                  <a:pt x="2585514" y="-31619"/>
                  <a:pt x="2943326" y="51590"/>
                  <a:pt x="3155427" y="0"/>
                </a:cubicBezTo>
                <a:cubicBezTo>
                  <a:pt x="3367528" y="-51590"/>
                  <a:pt x="3405239" y="8046"/>
                  <a:pt x="3614398" y="0"/>
                </a:cubicBezTo>
                <a:cubicBezTo>
                  <a:pt x="3823557" y="-8046"/>
                  <a:pt x="4029219" y="31329"/>
                  <a:pt x="4245484" y="0"/>
                </a:cubicBezTo>
                <a:cubicBezTo>
                  <a:pt x="4461749" y="-31329"/>
                  <a:pt x="4624156" y="14551"/>
                  <a:pt x="4761826" y="0"/>
                </a:cubicBezTo>
                <a:cubicBezTo>
                  <a:pt x="4899496" y="-14551"/>
                  <a:pt x="5482184" y="6356"/>
                  <a:pt x="5737140" y="0"/>
                </a:cubicBezTo>
                <a:cubicBezTo>
                  <a:pt x="5746657" y="180760"/>
                  <a:pt x="5687697" y="380359"/>
                  <a:pt x="5737140" y="531620"/>
                </a:cubicBezTo>
                <a:cubicBezTo>
                  <a:pt x="5547128" y="557445"/>
                  <a:pt x="5353230" y="475245"/>
                  <a:pt x="5220797" y="531620"/>
                </a:cubicBezTo>
                <a:cubicBezTo>
                  <a:pt x="5088364" y="587995"/>
                  <a:pt x="4820914" y="466576"/>
                  <a:pt x="4647083" y="531620"/>
                </a:cubicBezTo>
                <a:cubicBezTo>
                  <a:pt x="4473252" y="596664"/>
                  <a:pt x="4356045" y="507113"/>
                  <a:pt x="4073369" y="531620"/>
                </a:cubicBezTo>
                <a:cubicBezTo>
                  <a:pt x="3790693" y="556127"/>
                  <a:pt x="3760331" y="527706"/>
                  <a:pt x="3671770" y="531620"/>
                </a:cubicBezTo>
                <a:cubicBezTo>
                  <a:pt x="3583209" y="535534"/>
                  <a:pt x="3364961" y="531358"/>
                  <a:pt x="3212798" y="531620"/>
                </a:cubicBezTo>
                <a:cubicBezTo>
                  <a:pt x="3060635" y="531882"/>
                  <a:pt x="2822309" y="484970"/>
                  <a:pt x="2581713" y="531620"/>
                </a:cubicBezTo>
                <a:cubicBezTo>
                  <a:pt x="2341118" y="578270"/>
                  <a:pt x="2135177" y="514564"/>
                  <a:pt x="2007999" y="531620"/>
                </a:cubicBezTo>
                <a:cubicBezTo>
                  <a:pt x="1880821" y="548676"/>
                  <a:pt x="1724480" y="508355"/>
                  <a:pt x="1606399" y="531620"/>
                </a:cubicBezTo>
                <a:cubicBezTo>
                  <a:pt x="1488318" y="554885"/>
                  <a:pt x="1198877" y="529390"/>
                  <a:pt x="975314" y="531620"/>
                </a:cubicBezTo>
                <a:cubicBezTo>
                  <a:pt x="751752" y="533850"/>
                  <a:pt x="670732" y="509123"/>
                  <a:pt x="516343" y="531620"/>
                </a:cubicBezTo>
                <a:cubicBezTo>
                  <a:pt x="361954" y="554117"/>
                  <a:pt x="162039" y="522598"/>
                  <a:pt x="0" y="531620"/>
                </a:cubicBezTo>
                <a:cubicBezTo>
                  <a:pt x="-4844" y="309431"/>
                  <a:pt x="29458" y="115187"/>
                  <a:pt x="0" y="0"/>
                </a:cubicBezTo>
                <a:close/>
              </a:path>
              <a:path w="5737140" h="531620" stroke="0" extrusionOk="0">
                <a:moveTo>
                  <a:pt x="0" y="0"/>
                </a:moveTo>
                <a:cubicBezTo>
                  <a:pt x="229623" y="-769"/>
                  <a:pt x="488438" y="47421"/>
                  <a:pt x="631085" y="0"/>
                </a:cubicBezTo>
                <a:cubicBezTo>
                  <a:pt x="773732" y="-47421"/>
                  <a:pt x="950505" y="8445"/>
                  <a:pt x="1204799" y="0"/>
                </a:cubicBezTo>
                <a:cubicBezTo>
                  <a:pt x="1459093" y="-8445"/>
                  <a:pt x="1457917" y="38494"/>
                  <a:pt x="1606399" y="0"/>
                </a:cubicBezTo>
                <a:cubicBezTo>
                  <a:pt x="1754881" y="-38494"/>
                  <a:pt x="1975594" y="4584"/>
                  <a:pt x="2294856" y="0"/>
                </a:cubicBezTo>
                <a:cubicBezTo>
                  <a:pt x="2614118" y="-4584"/>
                  <a:pt x="2552420" y="7500"/>
                  <a:pt x="2696456" y="0"/>
                </a:cubicBezTo>
                <a:cubicBezTo>
                  <a:pt x="2840492" y="-7500"/>
                  <a:pt x="3100290" y="61524"/>
                  <a:pt x="3212798" y="0"/>
                </a:cubicBezTo>
                <a:cubicBezTo>
                  <a:pt x="3325306" y="-61524"/>
                  <a:pt x="3576982" y="55207"/>
                  <a:pt x="3843884" y="0"/>
                </a:cubicBezTo>
                <a:cubicBezTo>
                  <a:pt x="4110786" y="-55207"/>
                  <a:pt x="4282145" y="26742"/>
                  <a:pt x="4474969" y="0"/>
                </a:cubicBezTo>
                <a:cubicBezTo>
                  <a:pt x="4667793" y="-26742"/>
                  <a:pt x="4915361" y="47621"/>
                  <a:pt x="5048683" y="0"/>
                </a:cubicBezTo>
                <a:cubicBezTo>
                  <a:pt x="5182005" y="-47621"/>
                  <a:pt x="5534895" y="25441"/>
                  <a:pt x="5737140" y="0"/>
                </a:cubicBezTo>
                <a:cubicBezTo>
                  <a:pt x="5739546" y="130517"/>
                  <a:pt x="5679868" y="283777"/>
                  <a:pt x="5737140" y="531620"/>
                </a:cubicBezTo>
                <a:cubicBezTo>
                  <a:pt x="5524837" y="564871"/>
                  <a:pt x="5379132" y="477314"/>
                  <a:pt x="5278169" y="531620"/>
                </a:cubicBezTo>
                <a:cubicBezTo>
                  <a:pt x="5177206" y="585926"/>
                  <a:pt x="4998863" y="484763"/>
                  <a:pt x="4819198" y="531620"/>
                </a:cubicBezTo>
                <a:cubicBezTo>
                  <a:pt x="4639533" y="578477"/>
                  <a:pt x="4431819" y="504099"/>
                  <a:pt x="4130741" y="531620"/>
                </a:cubicBezTo>
                <a:cubicBezTo>
                  <a:pt x="3829663" y="559141"/>
                  <a:pt x="3824778" y="519419"/>
                  <a:pt x="3557027" y="531620"/>
                </a:cubicBezTo>
                <a:cubicBezTo>
                  <a:pt x="3289276" y="543821"/>
                  <a:pt x="3288175" y="497052"/>
                  <a:pt x="3098056" y="531620"/>
                </a:cubicBezTo>
                <a:cubicBezTo>
                  <a:pt x="2907937" y="566188"/>
                  <a:pt x="2812585" y="508838"/>
                  <a:pt x="2639084" y="531620"/>
                </a:cubicBezTo>
                <a:cubicBezTo>
                  <a:pt x="2465583" y="554402"/>
                  <a:pt x="2291985" y="520390"/>
                  <a:pt x="2065370" y="531620"/>
                </a:cubicBezTo>
                <a:cubicBezTo>
                  <a:pt x="1838755" y="542850"/>
                  <a:pt x="1798833" y="498692"/>
                  <a:pt x="1663771" y="531620"/>
                </a:cubicBezTo>
                <a:cubicBezTo>
                  <a:pt x="1528709" y="564548"/>
                  <a:pt x="1164548" y="509350"/>
                  <a:pt x="1032685" y="531620"/>
                </a:cubicBezTo>
                <a:cubicBezTo>
                  <a:pt x="900822" y="553890"/>
                  <a:pt x="816918" y="490811"/>
                  <a:pt x="631085" y="531620"/>
                </a:cubicBezTo>
                <a:cubicBezTo>
                  <a:pt x="445252" y="572429"/>
                  <a:pt x="176215" y="487303"/>
                  <a:pt x="0" y="531620"/>
                </a:cubicBezTo>
                <a:cubicBezTo>
                  <a:pt x="-11108" y="422439"/>
                  <a:pt x="8785" y="257149"/>
                  <a:pt x="0" y="0"/>
                </a:cubicBezTo>
                <a:close/>
              </a:path>
            </a:pathLst>
          </a:custGeom>
          <a:solidFill>
            <a:schemeClr val="bg1"/>
          </a:solidFill>
          <a:ln>
            <a:solidFill>
              <a:schemeClr val="accent5">
                <a:lumMod val="75000"/>
              </a:schemeClr>
            </a:solidFill>
            <a:extLst>
              <a:ext uri="{C807C97D-BFC1-408E-A445-0C87EB9F89A2}">
                <ask:lineSketchStyleProps xmlns:ask="http://schemas.microsoft.com/office/drawing/2018/sketchyshapes" sd="1630057813">
                  <a:prstGeom prst="rect">
                    <a:avLst/>
                  </a:prstGeom>
                  <ask:type>
                    <ask:lineSketchScribble/>
                  </ask:type>
                </ask:lineSketchStyleProps>
              </a:ext>
            </a:extLst>
          </a:ln>
        </p:spPr>
        <p:txBody>
          <a:bodyPr wrap="square" rtlCol="0" anchor="t">
            <a:spAutoFit/>
          </a:bodyPr>
          <a:lstStyle/>
          <a:p>
            <a:pPr>
              <a:lnSpc>
                <a:spcPct val="150000"/>
              </a:lnSpc>
            </a:pPr>
            <a:r>
              <a:rPr lang="en-US" sz="1000" dirty="0">
                <a:solidFill>
                  <a:schemeClr val="accent3">
                    <a:lumMod val="75000"/>
                  </a:schemeClr>
                </a:solidFill>
                <a:latin typeface="Cavolini" panose="03000502040302020204" pitchFamily="66" charset="0"/>
                <a:cs typeface="Cavolini" panose="03000502040302020204" pitchFamily="66" charset="0"/>
              </a:rPr>
              <a:t>Feel free to try this recipe at home. Share and tag photos with us: @tweenholiday on FB or Instagram or email </a:t>
            </a:r>
            <a:r>
              <a:rPr lang="en-US" sz="1000" dirty="0" err="1">
                <a:solidFill>
                  <a:schemeClr val="accent3">
                    <a:lumMod val="75000"/>
                  </a:schemeClr>
                </a:solidFill>
                <a:latin typeface="Cavolini" panose="03000502040302020204" pitchFamily="66" charset="0"/>
                <a:cs typeface="Cavolini" panose="03000502040302020204" pitchFamily="66" charset="0"/>
              </a:rPr>
              <a:t>us:</a:t>
            </a:r>
            <a:r>
              <a:rPr lang="en-US" sz="1000" dirty="0" err="1">
                <a:solidFill>
                  <a:schemeClr val="accent3">
                    <a:lumMod val="75000"/>
                  </a:schemeClr>
                </a:solidFill>
                <a:latin typeface="Cavolini" panose="03000502040302020204" pitchFamily="66" charset="0"/>
                <a:cs typeface="Cavolini" panose="03000502040302020204" pitchFamily="66" charset="0"/>
                <a:hlinkClick r:id="rId5">
                  <a:extLst>
                    <a:ext uri="{A12FA001-AC4F-418D-AE19-62706E023703}">
                      <ahyp:hlinkClr xmlns:ahyp="http://schemas.microsoft.com/office/drawing/2018/hyperlinkcolor" val="tx"/>
                    </a:ext>
                  </a:extLst>
                </a:hlinkClick>
              </a:rPr>
              <a:t>weenholiday@sapphiregroup.uk</a:t>
            </a:r>
            <a:endParaRPr lang="en-US" sz="1000" dirty="0">
              <a:solidFill>
                <a:schemeClr val="accent3">
                  <a:lumMod val="75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5442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5000">
              <a:schemeClr val="accent5">
                <a:lumMod val="90000"/>
              </a:schemeClr>
            </a:gs>
            <a:gs pos="4900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descr="Two small birds on autumn foliage during a snowfall">
            <a:extLst>
              <a:ext uri="{FF2B5EF4-FFF2-40B4-BE49-F238E27FC236}">
                <a16:creationId xmlns:a16="http://schemas.microsoft.com/office/drawing/2014/main" id="{8DDAFF7B-6C3E-4301-B642-D32F17303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62" y="0"/>
            <a:ext cx="8679875" cy="6882870"/>
          </a:xfrm>
          <a:prstGeom prst="rect">
            <a:avLst/>
          </a:prstGeom>
        </p:spPr>
      </p:pic>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sp>
        <p:nvSpPr>
          <p:cNvPr id="11" name="Title 1">
            <a:extLst>
              <a:ext uri="{FF2B5EF4-FFF2-40B4-BE49-F238E27FC236}">
                <a16:creationId xmlns:a16="http://schemas.microsoft.com/office/drawing/2014/main" id="{046DE081-E01C-4768-ADA3-2EB028D47AD0}"/>
              </a:ext>
            </a:extLst>
          </p:cNvPr>
          <p:cNvSpPr txBox="1">
            <a:spLocks/>
          </p:cNvSpPr>
          <p:nvPr/>
        </p:nvSpPr>
        <p:spPr>
          <a:xfrm>
            <a:off x="613059" y="199233"/>
            <a:ext cx="2573657" cy="919354"/>
          </a:xfrm>
          <a:prstGeom prst="rect">
            <a:avLst/>
          </a:prstGeom>
          <a:solidFill>
            <a:schemeClr val="bg1"/>
          </a:solidFill>
        </p:spPr>
        <p:txBody>
          <a:bodyPr vert="horz" lIns="612000" tIns="72000" rIns="108000" bIns="72000" rtlCol="0" anchor="t">
            <a:normAutofit fontScale="97500"/>
          </a:bodyPr>
          <a:lstStyle>
            <a:lvl1pPr algn="l" defTabSz="854715" rtl="0" eaLnBrk="1" latinLnBrk="0" hangingPunct="1">
              <a:lnSpc>
                <a:spcPct val="90000"/>
              </a:lnSpc>
              <a:spcBef>
                <a:spcPct val="0"/>
              </a:spcBef>
              <a:buNone/>
              <a:defRPr sz="3365" b="1" kern="1200" cap="none" spc="-140">
                <a:ln w="6350">
                  <a:noFill/>
                  <a:prstDash val="solid"/>
                </a:ln>
                <a:solidFill>
                  <a:schemeClr val="bg1"/>
                </a:solidFill>
                <a:effectLst>
                  <a:outerShdw blurRad="101600" dist="38100" dir="2640000" algn="bl" rotWithShape="0">
                    <a:schemeClr val="tx1"/>
                  </a:outerShdw>
                </a:effectLst>
                <a:latin typeface="+mj-lt"/>
                <a:ea typeface="+mj-ea"/>
                <a:cs typeface="+mj-cs"/>
              </a:defRPr>
            </a:lvl1pPr>
          </a:lstStyle>
          <a:p>
            <a:pPr algn="r"/>
            <a:r>
              <a:rPr lang="en-GB" sz="2804" i="1" dirty="0">
                <a:solidFill>
                  <a:srgbClr val="BE46A7"/>
                </a:solidFill>
                <a:effectLst/>
                <a:latin typeface="Cavolini" panose="03000502040302020204" pitchFamily="66" charset="0"/>
                <a:cs typeface="Cavolini" panose="03000502040302020204" pitchFamily="66" charset="0"/>
              </a:rPr>
              <a:t>Gratitude Attitude</a:t>
            </a:r>
          </a:p>
        </p:txBody>
      </p:sp>
      <p:sp>
        <p:nvSpPr>
          <p:cNvPr id="13" name="Rectangle 12">
            <a:extLst>
              <a:ext uri="{FF2B5EF4-FFF2-40B4-BE49-F238E27FC236}">
                <a16:creationId xmlns:a16="http://schemas.microsoft.com/office/drawing/2014/main" id="{8BFAF329-014F-4675-8685-A4E73B1C65FC}"/>
              </a:ext>
            </a:extLst>
          </p:cNvPr>
          <p:cNvSpPr/>
          <p:nvPr/>
        </p:nvSpPr>
        <p:spPr>
          <a:xfrm>
            <a:off x="3391508" y="514350"/>
            <a:ext cx="3122981" cy="234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30"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Take a moment to be grateful for 2020!</a:t>
            </a:r>
          </a:p>
          <a:p>
            <a:pPr algn="ctr"/>
            <a:r>
              <a:rPr lang="en-US" sz="1530" b="1"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Imagine you are one of these two birds chatting.</a:t>
            </a:r>
          </a:p>
          <a:p>
            <a:pPr algn="ctr"/>
            <a:endParaRPr lang="en-US" sz="1530" b="1"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a:p>
            <a:pPr algn="ctr"/>
            <a:r>
              <a:rPr lang="en-US" sz="1530" b="1"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What can you say you are grateful for?</a:t>
            </a:r>
          </a:p>
          <a:p>
            <a:pPr algn="ctr"/>
            <a:endParaRPr lang="en-US" sz="1530" b="1"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a:p>
            <a:pPr algn="ctr"/>
            <a:r>
              <a:rPr lang="en-US" sz="1530" b="1" i="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Write down your thoughts.</a:t>
            </a:r>
          </a:p>
        </p:txBody>
      </p:sp>
      <p:pic>
        <p:nvPicPr>
          <p:cNvPr id="9" name="Picture 8" descr="A picture containing clock, plate, holding&#10;&#10;Description automatically generated">
            <a:extLst>
              <a:ext uri="{FF2B5EF4-FFF2-40B4-BE49-F238E27FC236}">
                <a16:creationId xmlns:a16="http://schemas.microsoft.com/office/drawing/2014/main" id="{022594CB-A05D-4FDB-B901-C761547AB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3" y="158623"/>
            <a:ext cx="1000574" cy="1000574"/>
          </a:xfrm>
          <a:prstGeom prst="rect">
            <a:avLst/>
          </a:prstGeom>
        </p:spPr>
      </p:pic>
    </p:spTree>
    <p:extLst>
      <p:ext uri="{BB962C8B-B14F-4D97-AF65-F5344CB8AC3E}">
        <p14:creationId xmlns:p14="http://schemas.microsoft.com/office/powerpoint/2010/main" val="305781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0" y="187875"/>
            <a:ext cx="825610" cy="825610"/>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sp>
        <p:nvSpPr>
          <p:cNvPr id="10" name="TextBox 9">
            <a:extLst>
              <a:ext uri="{FF2B5EF4-FFF2-40B4-BE49-F238E27FC236}">
                <a16:creationId xmlns:a16="http://schemas.microsoft.com/office/drawing/2014/main" id="{15E6885C-40C4-4CC9-A3F8-83FEC91B1FFD}"/>
              </a:ext>
            </a:extLst>
          </p:cNvPr>
          <p:cNvSpPr txBox="1"/>
          <p:nvPr/>
        </p:nvSpPr>
        <p:spPr>
          <a:xfrm>
            <a:off x="175582" y="1022846"/>
            <a:ext cx="3416300" cy="5543312"/>
          </a:xfrm>
          <a:prstGeom prst="rect">
            <a:avLst/>
          </a:prstGeom>
          <a:solidFill>
            <a:schemeClr val="bg1"/>
          </a:solidFill>
          <a:ln>
            <a:solidFill>
              <a:schemeClr val="accent5">
                <a:lumMod val="75000"/>
              </a:schemeClr>
            </a:solidFill>
          </a:ln>
          <a:effectLst>
            <a:glow rad="101600">
              <a:schemeClr val="accent5">
                <a:satMod val="175000"/>
                <a:alpha val="40000"/>
              </a:schemeClr>
            </a:glow>
          </a:effectLst>
        </p:spPr>
        <p:txBody>
          <a:bodyPr wrap="square" rtlCol="0">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Today, he is thought of mainly as the man in red who brings toys to good girls and boys on Christmas Eve. But his story stretches all the way back to the 3rd century, when Saint Nicholas walked the earth and became the patron saint of children. </a:t>
            </a:r>
          </a:p>
          <a:p>
            <a:pPr>
              <a:lnSpc>
                <a:spcPct val="107000"/>
              </a:lnSpc>
              <a:spcAft>
                <a:spcPts val="800"/>
              </a:spcAft>
            </a:pPr>
            <a:r>
              <a:rPr lang="en-GB" sz="1600" dirty="0">
                <a:solidFill>
                  <a:schemeClr val="tx2"/>
                </a:solidFill>
                <a:latin typeface="Bahnschrift Light SemiCondensed" panose="020B0502040204020203" pitchFamily="34" charset="0"/>
              </a:rPr>
              <a:t>It is believed that Nicholas was born sometime around 280 A.D. in Patra, near Myra in modern-day Turkey. Much admired for his piety and kindness, St. Nicholas became the subject of many legends. It is said that he gave away all of his inherited wealth and travelled the countryside helping the poor and sick.</a:t>
            </a:r>
          </a:p>
          <a:p>
            <a:pPr>
              <a:lnSpc>
                <a:spcPct val="107000"/>
              </a:lnSpc>
              <a:spcAft>
                <a:spcPts val="800"/>
              </a:spcAft>
            </a:pPr>
            <a:r>
              <a:rPr lang="en-GB" sz="1600" dirty="0">
                <a:solidFill>
                  <a:schemeClr val="tx2"/>
                </a:solidFill>
                <a:latin typeface="Bahnschrift Light SemiCondensed" panose="020B0502040204020203" pitchFamily="34" charset="0"/>
              </a:rPr>
              <a:t>One of the best-known St. Nicholas stories is the time he saved three poor sisters from being sold into slavery by their father by providing them with a dowry so that they could be married.</a:t>
            </a:r>
          </a:p>
        </p:txBody>
      </p:sp>
      <p:sp>
        <p:nvSpPr>
          <p:cNvPr id="13" name="TextBox 12">
            <a:extLst>
              <a:ext uri="{FF2B5EF4-FFF2-40B4-BE49-F238E27FC236}">
                <a16:creationId xmlns:a16="http://schemas.microsoft.com/office/drawing/2014/main" id="{7BA434E9-6A7D-4E5C-9C51-0F9898F5CEE9}"/>
              </a:ext>
            </a:extLst>
          </p:cNvPr>
          <p:cNvSpPr txBox="1"/>
          <p:nvPr/>
        </p:nvSpPr>
        <p:spPr>
          <a:xfrm>
            <a:off x="6614482" y="952347"/>
            <a:ext cx="3164628" cy="5587620"/>
          </a:xfrm>
          <a:prstGeom prst="rect">
            <a:avLst/>
          </a:prstGeom>
          <a:solidFill>
            <a:schemeClr val="bg1"/>
          </a:solidFill>
          <a:ln>
            <a:solidFill>
              <a:schemeClr val="accent5">
                <a:lumMod val="75000"/>
              </a:schemeClr>
            </a:solidFill>
          </a:ln>
          <a:effectLst>
            <a:glow rad="101600">
              <a:schemeClr val="accent5">
                <a:satMod val="175000"/>
                <a:alpha val="40000"/>
              </a:schemeClr>
            </a:glow>
          </a:effectLst>
        </p:spPr>
        <p:txBody>
          <a:bodyPr wrap="square">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18th-century America’s Santa Claus was not the only St. Nicholas-inspired gift-giver to make an appearance at Christmastime. </a:t>
            </a:r>
          </a:p>
          <a:p>
            <a:pPr>
              <a:lnSpc>
                <a:spcPct val="107000"/>
              </a:lnSpc>
              <a:spcAft>
                <a:spcPts val="800"/>
              </a:spcAft>
            </a:pPr>
            <a:r>
              <a:rPr lang="en-GB" sz="1600" dirty="0">
                <a:solidFill>
                  <a:schemeClr val="tx2"/>
                </a:solidFill>
                <a:latin typeface="Bahnschrift Light SemiCondensed" panose="020B0502040204020203" pitchFamily="34" charset="0"/>
              </a:rPr>
              <a:t>There are similar figures and </a:t>
            </a:r>
            <a:r>
              <a:rPr lang="en-GB" sz="1600" dirty="0">
                <a:solidFill>
                  <a:schemeClr val="tx2"/>
                </a:solidFill>
                <a:latin typeface="Bahnschrift Light SemiCondensed" panose="020B0502040204020203" pitchFamily="34" charset="0"/>
                <a:hlinkClick r:id="rId3">
                  <a:extLst>
                    <a:ext uri="{A12FA001-AC4F-418D-AE19-62706E023703}">
                      <ahyp:hlinkClr xmlns:ahyp="http://schemas.microsoft.com/office/drawing/2018/hyperlinkcolor" val="tx"/>
                    </a:ext>
                  </a:extLst>
                </a:hlinkClick>
              </a:rPr>
              <a:t>Christmas traditions around the world</a:t>
            </a:r>
            <a:r>
              <a:rPr lang="en-GB" sz="1600" dirty="0">
                <a:solidFill>
                  <a:schemeClr val="tx2"/>
                </a:solidFill>
                <a:latin typeface="Bahnschrift Light SemiCondensed" panose="020B0502040204020203" pitchFamily="34" charset="0"/>
              </a:rPr>
              <a:t>. </a:t>
            </a:r>
          </a:p>
          <a:p>
            <a:pPr>
              <a:lnSpc>
                <a:spcPct val="107000"/>
              </a:lnSpc>
              <a:spcAft>
                <a:spcPts val="800"/>
              </a:spcAft>
            </a:pPr>
            <a:r>
              <a:rPr lang="en-GB" sz="1600" dirty="0" err="1">
                <a:solidFill>
                  <a:schemeClr val="tx2"/>
                </a:solidFill>
                <a:latin typeface="Bahnschrift Light SemiCondensed" panose="020B0502040204020203" pitchFamily="34" charset="0"/>
              </a:rPr>
              <a:t>Christkind</a:t>
            </a:r>
            <a:r>
              <a:rPr lang="en-GB" sz="1600" dirty="0">
                <a:solidFill>
                  <a:schemeClr val="tx2"/>
                </a:solidFill>
                <a:latin typeface="Bahnschrift Light SemiCondensed" panose="020B0502040204020203" pitchFamily="34" charset="0"/>
              </a:rPr>
              <a:t> or Kris Kringle was believed to deliver presents to well-behaved Swiss and German children. </a:t>
            </a:r>
          </a:p>
          <a:p>
            <a:pPr>
              <a:lnSpc>
                <a:spcPct val="107000"/>
              </a:lnSpc>
              <a:spcAft>
                <a:spcPts val="800"/>
              </a:spcAft>
            </a:pPr>
            <a:r>
              <a:rPr lang="en-GB" sz="1600" dirty="0">
                <a:solidFill>
                  <a:schemeClr val="tx2"/>
                </a:solidFill>
                <a:latin typeface="Bahnschrift Light SemiCondensed" panose="020B0502040204020203" pitchFamily="34" charset="0"/>
              </a:rPr>
              <a:t>In Scandinavia, a jolly elf named </a:t>
            </a:r>
            <a:r>
              <a:rPr lang="en-GB" sz="1600" dirty="0" err="1">
                <a:solidFill>
                  <a:schemeClr val="tx2"/>
                </a:solidFill>
                <a:latin typeface="Bahnschrift Light SemiCondensed" panose="020B0502040204020203" pitchFamily="34" charset="0"/>
              </a:rPr>
              <a:t>Jultomten</a:t>
            </a:r>
            <a:r>
              <a:rPr lang="en-GB" sz="1600" dirty="0">
                <a:solidFill>
                  <a:schemeClr val="tx2"/>
                </a:solidFill>
                <a:latin typeface="Bahnschrift Light SemiCondensed" panose="020B0502040204020203" pitchFamily="34" charset="0"/>
              </a:rPr>
              <a:t> was thought to deliver gifts in a sleigh drawn by goats. </a:t>
            </a:r>
          </a:p>
          <a:p>
            <a:pPr>
              <a:lnSpc>
                <a:spcPct val="107000"/>
              </a:lnSpc>
              <a:spcAft>
                <a:spcPts val="800"/>
              </a:spcAft>
            </a:pPr>
            <a:r>
              <a:rPr lang="en-GB" sz="1600" dirty="0">
                <a:solidFill>
                  <a:schemeClr val="tx2"/>
                </a:solidFill>
                <a:latin typeface="Bahnschrift Light SemiCondensed" panose="020B0502040204020203" pitchFamily="34" charset="0"/>
              </a:rPr>
              <a:t>English legend explains that Father Christmas visits each home on Christmas Eve to fill children’s stockings with holiday treats. </a:t>
            </a:r>
          </a:p>
          <a:p>
            <a:pPr>
              <a:lnSpc>
                <a:spcPct val="107000"/>
              </a:lnSpc>
              <a:spcAft>
                <a:spcPts val="800"/>
              </a:spcAft>
            </a:pPr>
            <a:r>
              <a:rPr lang="en-GB" sz="1600" dirty="0">
                <a:solidFill>
                  <a:schemeClr val="tx2"/>
                </a:solidFill>
                <a:latin typeface="Bahnschrift Light SemiCondensed" panose="020B0502040204020203" pitchFamily="34" charset="0"/>
              </a:rPr>
              <a:t>Père Noël is responsible for filling the shoes of French children</a:t>
            </a:r>
          </a:p>
        </p:txBody>
      </p:sp>
      <p:sp>
        <p:nvSpPr>
          <p:cNvPr id="15" name="TextBox 14">
            <a:extLst>
              <a:ext uri="{FF2B5EF4-FFF2-40B4-BE49-F238E27FC236}">
                <a16:creationId xmlns:a16="http://schemas.microsoft.com/office/drawing/2014/main" id="{D2BBF11B-5A72-43FE-A12E-82A37C8CAD86}"/>
              </a:ext>
            </a:extLst>
          </p:cNvPr>
          <p:cNvSpPr txBox="1"/>
          <p:nvPr/>
        </p:nvSpPr>
        <p:spPr>
          <a:xfrm>
            <a:off x="3617282" y="176420"/>
            <a:ext cx="2997200" cy="1011822"/>
          </a:xfrm>
          <a:prstGeom prst="rect">
            <a:avLst/>
          </a:prstGeom>
          <a:solidFill>
            <a:srgbClr val="A73B92"/>
          </a:solidFill>
        </p:spPr>
        <p:txBody>
          <a:bodyPr wrap="square">
            <a:spAutoFit/>
          </a:bodyPr>
          <a:lstStyle/>
          <a:p>
            <a:pPr algn="ctr">
              <a:lnSpc>
                <a:spcPct val="107000"/>
              </a:lnSpc>
              <a:spcAft>
                <a:spcPts val="800"/>
              </a:spcAft>
            </a:pPr>
            <a:r>
              <a:rPr lang="en-GB" sz="1400" dirty="0">
                <a:solidFill>
                  <a:schemeClr val="bg1"/>
                </a:solidFill>
                <a:latin typeface="Aharoni" panose="020B0604020202020204" pitchFamily="2" charset="-79"/>
                <a:cs typeface="Aharoni" panose="020B0604020202020204" pitchFamily="2" charset="-79"/>
              </a:rPr>
              <a:t>Santa Claus, otherwise known as Saint Nicholas or Kris Kringle, has a long history steeped in Christmas traditions. </a:t>
            </a:r>
          </a:p>
        </p:txBody>
      </p:sp>
      <p:pic>
        <p:nvPicPr>
          <p:cNvPr id="9" name="Picture 8">
            <a:extLst>
              <a:ext uri="{FF2B5EF4-FFF2-40B4-BE49-F238E27FC236}">
                <a16:creationId xmlns:a16="http://schemas.microsoft.com/office/drawing/2014/main" id="{6CDAFB1B-DFB3-4B3E-BEDC-BB3077837D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64765" y="1474471"/>
            <a:ext cx="3416300" cy="4632272"/>
          </a:xfrm>
          <a:prstGeom prst="rect">
            <a:avLst/>
          </a:prstGeom>
          <a:noFill/>
          <a:ln>
            <a:noFill/>
          </a:ln>
        </p:spPr>
      </p:pic>
      <p:sp>
        <p:nvSpPr>
          <p:cNvPr id="16" name="TextBox 15">
            <a:extLst>
              <a:ext uri="{FF2B5EF4-FFF2-40B4-BE49-F238E27FC236}">
                <a16:creationId xmlns:a16="http://schemas.microsoft.com/office/drawing/2014/main" id="{96CD2CF4-6D2E-4D8D-BD71-2E860FF03EFA}"/>
              </a:ext>
            </a:extLst>
          </p:cNvPr>
          <p:cNvSpPr txBox="1"/>
          <p:nvPr/>
        </p:nvSpPr>
        <p:spPr>
          <a:xfrm>
            <a:off x="4061782" y="5219006"/>
            <a:ext cx="2108200" cy="1224310"/>
          </a:xfrm>
          <a:custGeom>
            <a:avLst/>
            <a:gdLst>
              <a:gd name="connsiteX0" fmla="*/ 0 w 2108200"/>
              <a:gd name="connsiteY0" fmla="*/ 0 h 1224310"/>
              <a:gd name="connsiteX1" fmla="*/ 527050 w 2108200"/>
              <a:gd name="connsiteY1" fmla="*/ 0 h 1224310"/>
              <a:gd name="connsiteX2" fmla="*/ 1096264 w 2108200"/>
              <a:gd name="connsiteY2" fmla="*/ 0 h 1224310"/>
              <a:gd name="connsiteX3" fmla="*/ 1581150 w 2108200"/>
              <a:gd name="connsiteY3" fmla="*/ 0 h 1224310"/>
              <a:gd name="connsiteX4" fmla="*/ 2108200 w 2108200"/>
              <a:gd name="connsiteY4" fmla="*/ 0 h 1224310"/>
              <a:gd name="connsiteX5" fmla="*/ 2108200 w 2108200"/>
              <a:gd name="connsiteY5" fmla="*/ 432590 h 1224310"/>
              <a:gd name="connsiteX6" fmla="*/ 2108200 w 2108200"/>
              <a:gd name="connsiteY6" fmla="*/ 865179 h 1224310"/>
              <a:gd name="connsiteX7" fmla="*/ 2108200 w 2108200"/>
              <a:gd name="connsiteY7" fmla="*/ 1224310 h 1224310"/>
              <a:gd name="connsiteX8" fmla="*/ 1581150 w 2108200"/>
              <a:gd name="connsiteY8" fmla="*/ 1224310 h 1224310"/>
              <a:gd name="connsiteX9" fmla="*/ 1054100 w 2108200"/>
              <a:gd name="connsiteY9" fmla="*/ 1224310 h 1224310"/>
              <a:gd name="connsiteX10" fmla="*/ 569214 w 2108200"/>
              <a:gd name="connsiteY10" fmla="*/ 1224310 h 1224310"/>
              <a:gd name="connsiteX11" fmla="*/ 0 w 2108200"/>
              <a:gd name="connsiteY11" fmla="*/ 1224310 h 1224310"/>
              <a:gd name="connsiteX12" fmla="*/ 0 w 2108200"/>
              <a:gd name="connsiteY12" fmla="*/ 803964 h 1224310"/>
              <a:gd name="connsiteX13" fmla="*/ 0 w 2108200"/>
              <a:gd name="connsiteY13" fmla="*/ 432590 h 1224310"/>
              <a:gd name="connsiteX14" fmla="*/ 0 w 2108200"/>
              <a:gd name="connsiteY14" fmla="*/ 0 h 12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8200" h="1224310" fill="none" extrusionOk="0">
                <a:moveTo>
                  <a:pt x="0" y="0"/>
                </a:moveTo>
                <a:cubicBezTo>
                  <a:pt x="246892" y="-47175"/>
                  <a:pt x="299745" y="47269"/>
                  <a:pt x="527050" y="0"/>
                </a:cubicBezTo>
                <a:cubicBezTo>
                  <a:pt x="754355" y="-47269"/>
                  <a:pt x="927284" y="26493"/>
                  <a:pt x="1096264" y="0"/>
                </a:cubicBezTo>
                <a:cubicBezTo>
                  <a:pt x="1265244" y="-26493"/>
                  <a:pt x="1359626" y="48598"/>
                  <a:pt x="1581150" y="0"/>
                </a:cubicBezTo>
                <a:cubicBezTo>
                  <a:pt x="1802674" y="-48598"/>
                  <a:pt x="1873766" y="57672"/>
                  <a:pt x="2108200" y="0"/>
                </a:cubicBezTo>
                <a:cubicBezTo>
                  <a:pt x="2148037" y="140727"/>
                  <a:pt x="2096495" y="290128"/>
                  <a:pt x="2108200" y="432590"/>
                </a:cubicBezTo>
                <a:cubicBezTo>
                  <a:pt x="2119905" y="575052"/>
                  <a:pt x="2085548" y="776927"/>
                  <a:pt x="2108200" y="865179"/>
                </a:cubicBezTo>
                <a:cubicBezTo>
                  <a:pt x="2130852" y="953431"/>
                  <a:pt x="2065763" y="1114585"/>
                  <a:pt x="2108200" y="1224310"/>
                </a:cubicBezTo>
                <a:cubicBezTo>
                  <a:pt x="1955616" y="1231097"/>
                  <a:pt x="1831407" y="1191463"/>
                  <a:pt x="1581150" y="1224310"/>
                </a:cubicBezTo>
                <a:cubicBezTo>
                  <a:pt x="1330893" y="1257157"/>
                  <a:pt x="1203447" y="1192019"/>
                  <a:pt x="1054100" y="1224310"/>
                </a:cubicBezTo>
                <a:cubicBezTo>
                  <a:pt x="904753" y="1256601"/>
                  <a:pt x="766089" y="1186636"/>
                  <a:pt x="569214" y="1224310"/>
                </a:cubicBezTo>
                <a:cubicBezTo>
                  <a:pt x="372339" y="1261984"/>
                  <a:pt x="114087" y="1210355"/>
                  <a:pt x="0" y="1224310"/>
                </a:cubicBezTo>
                <a:cubicBezTo>
                  <a:pt x="-3114" y="1136795"/>
                  <a:pt x="23475" y="976280"/>
                  <a:pt x="0" y="803964"/>
                </a:cubicBezTo>
                <a:cubicBezTo>
                  <a:pt x="-23475" y="631648"/>
                  <a:pt x="1654" y="529718"/>
                  <a:pt x="0" y="432590"/>
                </a:cubicBezTo>
                <a:cubicBezTo>
                  <a:pt x="-1654" y="335462"/>
                  <a:pt x="40773" y="214727"/>
                  <a:pt x="0" y="0"/>
                </a:cubicBezTo>
                <a:close/>
              </a:path>
              <a:path w="2108200" h="1224310" stroke="0" extrusionOk="0">
                <a:moveTo>
                  <a:pt x="0" y="0"/>
                </a:moveTo>
                <a:cubicBezTo>
                  <a:pt x="217461" y="-8576"/>
                  <a:pt x="306764" y="53217"/>
                  <a:pt x="463804" y="0"/>
                </a:cubicBezTo>
                <a:cubicBezTo>
                  <a:pt x="620844" y="-53217"/>
                  <a:pt x="781163" y="51512"/>
                  <a:pt x="948690" y="0"/>
                </a:cubicBezTo>
                <a:cubicBezTo>
                  <a:pt x="1116217" y="-51512"/>
                  <a:pt x="1233771" y="5872"/>
                  <a:pt x="1412494" y="0"/>
                </a:cubicBezTo>
                <a:cubicBezTo>
                  <a:pt x="1591217" y="-5872"/>
                  <a:pt x="1850804" y="15634"/>
                  <a:pt x="2108200" y="0"/>
                </a:cubicBezTo>
                <a:cubicBezTo>
                  <a:pt x="2135442" y="166208"/>
                  <a:pt x="2070476" y="230280"/>
                  <a:pt x="2108200" y="432590"/>
                </a:cubicBezTo>
                <a:cubicBezTo>
                  <a:pt x="2145924" y="634900"/>
                  <a:pt x="2082910" y="769541"/>
                  <a:pt x="2108200" y="865179"/>
                </a:cubicBezTo>
                <a:cubicBezTo>
                  <a:pt x="2133490" y="960817"/>
                  <a:pt x="2101888" y="1130371"/>
                  <a:pt x="2108200" y="1224310"/>
                </a:cubicBezTo>
                <a:cubicBezTo>
                  <a:pt x="1984048" y="1244460"/>
                  <a:pt x="1704779" y="1221610"/>
                  <a:pt x="1581150" y="1224310"/>
                </a:cubicBezTo>
                <a:cubicBezTo>
                  <a:pt x="1457521" y="1227010"/>
                  <a:pt x="1256271" y="1220420"/>
                  <a:pt x="1054100" y="1224310"/>
                </a:cubicBezTo>
                <a:cubicBezTo>
                  <a:pt x="851929" y="1228200"/>
                  <a:pt x="791401" y="1218996"/>
                  <a:pt x="590296" y="1224310"/>
                </a:cubicBezTo>
                <a:cubicBezTo>
                  <a:pt x="389191" y="1229624"/>
                  <a:pt x="240006" y="1209809"/>
                  <a:pt x="0" y="1224310"/>
                </a:cubicBezTo>
                <a:cubicBezTo>
                  <a:pt x="-19767" y="1120344"/>
                  <a:pt x="2257" y="963358"/>
                  <a:pt x="0" y="803964"/>
                </a:cubicBezTo>
                <a:cubicBezTo>
                  <a:pt x="-2257" y="644570"/>
                  <a:pt x="17543" y="534828"/>
                  <a:pt x="0" y="395860"/>
                </a:cubicBezTo>
                <a:cubicBezTo>
                  <a:pt x="-17543" y="256892"/>
                  <a:pt x="16504" y="176422"/>
                  <a:pt x="0" y="0"/>
                </a:cubicBezTo>
                <a:close/>
              </a:path>
            </a:pathLst>
          </a:custGeom>
          <a:solidFill>
            <a:schemeClr val="accent5">
              <a:lumMod val="90000"/>
            </a:schemeClr>
          </a:solidFill>
          <a:ln>
            <a:solidFill>
              <a:schemeClr val="tx1"/>
            </a:solidFill>
            <a:extLst>
              <a:ext uri="{C807C97D-BFC1-408E-A445-0C87EB9F89A2}">
                <ask:lineSketchStyleProps xmlns:ask="http://schemas.microsoft.com/office/drawing/2018/sketchyshapes" sd="3800116259">
                  <a:prstGeom prst="rect">
                    <a:avLst/>
                  </a:prstGeom>
                  <ask:type>
                    <ask:lineSketchScribble/>
                  </ask:type>
                </ask:lineSketchStyleProps>
              </a:ext>
            </a:extLst>
          </a:ln>
        </p:spPr>
        <p:txBody>
          <a:bodyPr wrap="square">
            <a:spAutoFit/>
          </a:bodyPr>
          <a:lstStyle/>
          <a:p>
            <a:pPr>
              <a:lnSpc>
                <a:spcPct val="107000"/>
              </a:lnSpc>
              <a:spcAft>
                <a:spcPts val="800"/>
              </a:spcAft>
            </a:pPr>
            <a:r>
              <a:rPr lang="en-GB" sz="1400" dirty="0">
                <a:solidFill>
                  <a:schemeClr val="tx2"/>
                </a:solidFill>
                <a:latin typeface="Bahnschrift Light SemiCondensed" panose="020B0502040204020203" pitchFamily="34" charset="0"/>
              </a:rPr>
              <a:t>Over the course of many years, Nicholas’ popularity spread, and he became known as the protector of children and sailors. </a:t>
            </a:r>
          </a:p>
        </p:txBody>
      </p:sp>
      <p:sp>
        <p:nvSpPr>
          <p:cNvPr id="11" name="Title 35">
            <a:extLst>
              <a:ext uri="{FF2B5EF4-FFF2-40B4-BE49-F238E27FC236}">
                <a16:creationId xmlns:a16="http://schemas.microsoft.com/office/drawing/2014/main" id="{A8147F63-609F-4C0C-BF04-713BBB07DBA3}"/>
              </a:ext>
            </a:extLst>
          </p:cNvPr>
          <p:cNvSpPr txBox="1">
            <a:spLocks/>
          </p:cNvSpPr>
          <p:nvPr/>
        </p:nvSpPr>
        <p:spPr>
          <a:xfrm>
            <a:off x="6804563" y="157430"/>
            <a:ext cx="2974547" cy="443250"/>
          </a:xfrm>
          <a:custGeom>
            <a:avLst/>
            <a:gdLst>
              <a:gd name="connsiteX0" fmla="*/ 0 w 2974547"/>
              <a:gd name="connsiteY0" fmla="*/ 0 h 443250"/>
              <a:gd name="connsiteX1" fmla="*/ 624655 w 2974547"/>
              <a:gd name="connsiteY1" fmla="*/ 0 h 443250"/>
              <a:gd name="connsiteX2" fmla="*/ 1160073 w 2974547"/>
              <a:gd name="connsiteY2" fmla="*/ 0 h 443250"/>
              <a:gd name="connsiteX3" fmla="*/ 1665746 w 2974547"/>
              <a:gd name="connsiteY3" fmla="*/ 0 h 443250"/>
              <a:gd name="connsiteX4" fmla="*/ 2171419 w 2974547"/>
              <a:gd name="connsiteY4" fmla="*/ 0 h 443250"/>
              <a:gd name="connsiteX5" fmla="*/ 2974547 w 2974547"/>
              <a:gd name="connsiteY5" fmla="*/ 0 h 443250"/>
              <a:gd name="connsiteX6" fmla="*/ 2974547 w 2974547"/>
              <a:gd name="connsiteY6" fmla="*/ 443250 h 443250"/>
              <a:gd name="connsiteX7" fmla="*/ 2379638 w 2974547"/>
              <a:gd name="connsiteY7" fmla="*/ 443250 h 443250"/>
              <a:gd name="connsiteX8" fmla="*/ 1844219 w 2974547"/>
              <a:gd name="connsiteY8" fmla="*/ 443250 h 443250"/>
              <a:gd name="connsiteX9" fmla="*/ 1308801 w 2974547"/>
              <a:gd name="connsiteY9" fmla="*/ 443250 h 443250"/>
              <a:gd name="connsiteX10" fmla="*/ 684146 w 2974547"/>
              <a:gd name="connsiteY10" fmla="*/ 443250 h 443250"/>
              <a:gd name="connsiteX11" fmla="*/ 0 w 2974547"/>
              <a:gd name="connsiteY11" fmla="*/ 443250 h 443250"/>
              <a:gd name="connsiteX12" fmla="*/ 0 w 2974547"/>
              <a:gd name="connsiteY12" fmla="*/ 0 h 4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4547" h="443250" fill="none" extrusionOk="0">
                <a:moveTo>
                  <a:pt x="0" y="0"/>
                </a:moveTo>
                <a:cubicBezTo>
                  <a:pt x="200974" y="-21621"/>
                  <a:pt x="429386" y="3862"/>
                  <a:pt x="624655" y="0"/>
                </a:cubicBezTo>
                <a:cubicBezTo>
                  <a:pt x="819925" y="-3862"/>
                  <a:pt x="913520" y="2401"/>
                  <a:pt x="1160073" y="0"/>
                </a:cubicBezTo>
                <a:cubicBezTo>
                  <a:pt x="1406626" y="-2401"/>
                  <a:pt x="1559031" y="22366"/>
                  <a:pt x="1665746" y="0"/>
                </a:cubicBezTo>
                <a:cubicBezTo>
                  <a:pt x="1772461" y="-22366"/>
                  <a:pt x="1949436" y="40846"/>
                  <a:pt x="2171419" y="0"/>
                </a:cubicBezTo>
                <a:cubicBezTo>
                  <a:pt x="2393402" y="-40846"/>
                  <a:pt x="2639993" y="64896"/>
                  <a:pt x="2974547" y="0"/>
                </a:cubicBezTo>
                <a:cubicBezTo>
                  <a:pt x="3008593" y="135321"/>
                  <a:pt x="2961277" y="227543"/>
                  <a:pt x="2974547" y="443250"/>
                </a:cubicBezTo>
                <a:cubicBezTo>
                  <a:pt x="2683710" y="478895"/>
                  <a:pt x="2570534" y="434573"/>
                  <a:pt x="2379638" y="443250"/>
                </a:cubicBezTo>
                <a:cubicBezTo>
                  <a:pt x="2188742" y="451927"/>
                  <a:pt x="2072750" y="413259"/>
                  <a:pt x="1844219" y="443250"/>
                </a:cubicBezTo>
                <a:cubicBezTo>
                  <a:pt x="1615689" y="473241"/>
                  <a:pt x="1500901" y="396450"/>
                  <a:pt x="1308801" y="443250"/>
                </a:cubicBezTo>
                <a:cubicBezTo>
                  <a:pt x="1116701" y="490050"/>
                  <a:pt x="933062" y="373598"/>
                  <a:pt x="684146" y="443250"/>
                </a:cubicBezTo>
                <a:cubicBezTo>
                  <a:pt x="435231" y="512902"/>
                  <a:pt x="242342" y="365628"/>
                  <a:pt x="0" y="443250"/>
                </a:cubicBezTo>
                <a:cubicBezTo>
                  <a:pt x="-39008" y="234174"/>
                  <a:pt x="35808" y="123500"/>
                  <a:pt x="0" y="0"/>
                </a:cubicBezTo>
                <a:close/>
              </a:path>
              <a:path w="2974547" h="443250" stroke="0" extrusionOk="0">
                <a:moveTo>
                  <a:pt x="0" y="0"/>
                </a:moveTo>
                <a:cubicBezTo>
                  <a:pt x="161940" y="-48618"/>
                  <a:pt x="362435" y="27383"/>
                  <a:pt x="505673" y="0"/>
                </a:cubicBezTo>
                <a:cubicBezTo>
                  <a:pt x="648911" y="-27383"/>
                  <a:pt x="837997" y="45158"/>
                  <a:pt x="1011346" y="0"/>
                </a:cubicBezTo>
                <a:cubicBezTo>
                  <a:pt x="1184695" y="-45158"/>
                  <a:pt x="1399887" y="8011"/>
                  <a:pt x="1576510" y="0"/>
                </a:cubicBezTo>
                <a:cubicBezTo>
                  <a:pt x="1753133" y="-8011"/>
                  <a:pt x="1861179" y="3963"/>
                  <a:pt x="2111928" y="0"/>
                </a:cubicBezTo>
                <a:cubicBezTo>
                  <a:pt x="2362677" y="-3963"/>
                  <a:pt x="2607958" y="88395"/>
                  <a:pt x="2974547" y="0"/>
                </a:cubicBezTo>
                <a:cubicBezTo>
                  <a:pt x="2975402" y="92780"/>
                  <a:pt x="2945198" y="297519"/>
                  <a:pt x="2974547" y="443250"/>
                </a:cubicBezTo>
                <a:cubicBezTo>
                  <a:pt x="2768439" y="496417"/>
                  <a:pt x="2579317" y="403077"/>
                  <a:pt x="2409383" y="443250"/>
                </a:cubicBezTo>
                <a:cubicBezTo>
                  <a:pt x="2239449" y="483423"/>
                  <a:pt x="2024379" y="392456"/>
                  <a:pt x="1754983" y="443250"/>
                </a:cubicBezTo>
                <a:cubicBezTo>
                  <a:pt x="1485587" y="494044"/>
                  <a:pt x="1422109" y="384513"/>
                  <a:pt x="1189819" y="443250"/>
                </a:cubicBezTo>
                <a:cubicBezTo>
                  <a:pt x="957529" y="501987"/>
                  <a:pt x="842107" y="385444"/>
                  <a:pt x="535418" y="443250"/>
                </a:cubicBezTo>
                <a:cubicBezTo>
                  <a:pt x="228729" y="501056"/>
                  <a:pt x="163183" y="380932"/>
                  <a:pt x="0" y="443250"/>
                </a:cubicBezTo>
                <a:cubicBezTo>
                  <a:pt x="-11063" y="279643"/>
                  <a:pt x="28842" y="112754"/>
                  <a:pt x="0" y="0"/>
                </a:cubicBezTo>
                <a:close/>
              </a:path>
            </a:pathLst>
          </a:custGeom>
          <a:solidFill>
            <a:schemeClr val="accent3"/>
          </a:solidFill>
          <a:ln>
            <a:solidFill>
              <a:schemeClr val="accent5">
                <a:lumMod val="75000"/>
              </a:schemeClr>
            </a:solidFill>
            <a:extLst>
              <a:ext uri="{C807C97D-BFC1-408E-A445-0C87EB9F89A2}">
                <ask:lineSketchStyleProps xmlns:ask="http://schemas.microsoft.com/office/drawing/2018/sketchyshapes" sd="1048302887">
                  <a:prstGeom prst="rect">
                    <a:avLst/>
                  </a:prstGeom>
                  <ask:type>
                    <ask:lineSketchScribble/>
                  </ask:type>
                </ask:lineSketchStyleProps>
              </a:ext>
            </a:extLst>
          </a:ln>
          <a:effectLst>
            <a:glow rad="101600">
              <a:schemeClr val="accent5">
                <a:satMod val="175000"/>
                <a:alpha val="40000"/>
              </a:schemeClr>
            </a:glow>
          </a:effectLst>
        </p:spPr>
        <p:txBody>
          <a:bodyPr vert="horz" lIns="0" tIns="0" rIns="0" bIns="0" rtlCol="0" anchor="ctr">
            <a:noAutofit/>
          </a:bodyPr>
          <a:lstStyle>
            <a:lvl1pPr algn="l" defTabSz="1341150" rtl="0" eaLnBrk="1" latinLnBrk="0" hangingPunct="1">
              <a:lnSpc>
                <a:spcPct val="90000"/>
              </a:lnSpc>
              <a:spcBef>
                <a:spcPct val="0"/>
              </a:spcBef>
              <a:buNone/>
              <a:defRPr sz="4253" b="0" kern="1200" spc="-220">
                <a:solidFill>
                  <a:schemeClr val="tx1">
                    <a:lumMod val="75000"/>
                    <a:lumOff val="25000"/>
                  </a:schemeClr>
                </a:solidFill>
                <a:latin typeface="+mj-lt"/>
                <a:ea typeface="+mj-ea"/>
                <a:cs typeface="+mj-cs"/>
              </a:defRPr>
            </a:lvl1pPr>
          </a:lstStyle>
          <a:p>
            <a:pPr algn="ctr"/>
            <a:r>
              <a:rPr lang="en-US" sz="18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The Legend of Santa Claus</a:t>
            </a:r>
          </a:p>
        </p:txBody>
      </p:sp>
    </p:spTree>
    <p:extLst>
      <p:ext uri="{BB962C8B-B14F-4D97-AF65-F5344CB8AC3E}">
        <p14:creationId xmlns:p14="http://schemas.microsoft.com/office/powerpoint/2010/main" val="97875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ooter Placeholder 49">
            <a:extLst>
              <a:ext uri="{FF2B5EF4-FFF2-40B4-BE49-F238E27FC236}">
                <a16:creationId xmlns:a16="http://schemas.microsoft.com/office/drawing/2014/main" id="{B0890FC6-5069-40A6-94B0-D72422E71CE5}"/>
              </a:ext>
            </a:extLst>
          </p:cNvPr>
          <p:cNvSpPr txBox="1">
            <a:spLocks/>
          </p:cNvSpPr>
          <p:nvPr/>
        </p:nvSpPr>
        <p:spPr>
          <a:xfrm>
            <a:off x="114300" y="6609656"/>
            <a:ext cx="3018302" cy="248344"/>
          </a:xfrm>
          <a:prstGeom prst="rect">
            <a:avLst/>
          </a:prstGeom>
        </p:spPr>
        <p:txBody>
          <a:bodyPr vert="horz" lIns="58271" tIns="29135" rIns="58271" bIns="29135" rtlCol="0" anchor="ctr"/>
          <a:lstStyle>
            <a:defPPr rtl="0">
              <a:defRPr lang="en-gb"/>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92" i="1" dirty="0">
                <a:solidFill>
                  <a:srgbClr val="00B050"/>
                </a:solidFill>
                <a:latin typeface="Arial Nova" panose="020B0504020202020204" pitchFamily="34" charset="0"/>
              </a:rPr>
              <a:t>Copyright: Tween Holiday Magazine, Issue 5 – Dec 2020</a:t>
            </a:r>
            <a:endParaRPr lang="en-GB" sz="892" i="1" dirty="0">
              <a:solidFill>
                <a:srgbClr val="00B050"/>
              </a:solidFill>
              <a:latin typeface="Arial Nova" panose="020B0504020202020204" pitchFamily="34" charset="0"/>
            </a:endParaRPr>
          </a:p>
        </p:txBody>
      </p:sp>
      <p:sp>
        <p:nvSpPr>
          <p:cNvPr id="2" name="Title 1">
            <a:extLst>
              <a:ext uri="{FF2B5EF4-FFF2-40B4-BE49-F238E27FC236}">
                <a16:creationId xmlns:a16="http://schemas.microsoft.com/office/drawing/2014/main" id="{5F650D1F-33F4-40FA-8612-2B4869772A3C}"/>
              </a:ext>
            </a:extLst>
          </p:cNvPr>
          <p:cNvSpPr>
            <a:spLocks noGrp="1"/>
          </p:cNvSpPr>
          <p:nvPr>
            <p:ph type="title"/>
          </p:nvPr>
        </p:nvSpPr>
        <p:spPr/>
        <p:txBody>
          <a:bodyPr/>
          <a:lstStyle/>
          <a:p>
            <a:r>
              <a:rPr lang="en-US" sz="2800" dirty="0">
                <a:latin typeface="Cavolini" panose="03000502040302020204" pitchFamily="66" charset="0"/>
                <a:cs typeface="Cavolini" panose="03000502040302020204" pitchFamily="66" charset="0"/>
              </a:rPr>
              <a:t>Word Search</a:t>
            </a:r>
            <a:endParaRPr lang="en-GB" sz="2800" dirty="0">
              <a:latin typeface="Cavolini" panose="03000502040302020204" pitchFamily="66" charset="0"/>
              <a:cs typeface="Cavolini" panose="03000502040302020204" pitchFamily="66" charset="0"/>
            </a:endParaRPr>
          </a:p>
        </p:txBody>
      </p:sp>
      <p:pic>
        <p:nvPicPr>
          <p:cNvPr id="9" name="Picture 8">
            <a:extLst>
              <a:ext uri="{FF2B5EF4-FFF2-40B4-BE49-F238E27FC236}">
                <a16:creationId xmlns:a16="http://schemas.microsoft.com/office/drawing/2014/main" id="{EBE8D8D0-7244-4C61-9CE7-09D9643146E1}"/>
              </a:ext>
            </a:extLst>
          </p:cNvPr>
          <p:cNvPicPr>
            <a:picLocks noChangeAspect="1"/>
          </p:cNvPicPr>
          <p:nvPr/>
        </p:nvPicPr>
        <p:blipFill rotWithShape="1">
          <a:blip r:embed="rId2"/>
          <a:srcRect l="28173" t="14869" r="41358" b="7342"/>
          <a:stretch/>
        </p:blipFill>
        <p:spPr>
          <a:xfrm>
            <a:off x="254387" y="174463"/>
            <a:ext cx="4698613" cy="6435194"/>
          </a:xfrm>
          <a:prstGeom prst="rect">
            <a:avLst/>
          </a:prstGeom>
        </p:spPr>
      </p:pic>
      <p:sp>
        <p:nvSpPr>
          <p:cNvPr id="10" name="TextBox 9">
            <a:extLst>
              <a:ext uri="{FF2B5EF4-FFF2-40B4-BE49-F238E27FC236}">
                <a16:creationId xmlns:a16="http://schemas.microsoft.com/office/drawing/2014/main" id="{C0DF1AC4-28E0-4947-9EC4-A2BB1E4DDD7C}"/>
              </a:ext>
            </a:extLst>
          </p:cNvPr>
          <p:cNvSpPr txBox="1"/>
          <p:nvPr/>
        </p:nvSpPr>
        <p:spPr>
          <a:xfrm>
            <a:off x="5410200" y="1724025"/>
            <a:ext cx="3409950" cy="3574825"/>
          </a:xfrm>
          <a:prstGeom prst="rect">
            <a:avLst/>
          </a:prstGeom>
          <a:noFill/>
        </p:spPr>
        <p:txBody>
          <a:bodyPr wrap="square" rtlCol="0">
            <a:spAutoFit/>
          </a:bodyPr>
          <a:lstStyle/>
          <a:p>
            <a:r>
              <a:rPr lang="en-US" dirty="0">
                <a:solidFill>
                  <a:schemeClr val="bg2">
                    <a:lumMod val="50000"/>
                  </a:schemeClr>
                </a:solidFill>
                <a:latin typeface="Curlz MT" panose="04040404050702020202" pitchFamily="82" charset="0"/>
              </a:rPr>
              <a:t>Hey!</a:t>
            </a:r>
            <a:br>
              <a:rPr lang="en-US" dirty="0">
                <a:solidFill>
                  <a:schemeClr val="bg2">
                    <a:lumMod val="50000"/>
                  </a:schemeClr>
                </a:solidFill>
                <a:latin typeface="Curlz MT" panose="04040404050702020202" pitchFamily="82" charset="0"/>
              </a:rPr>
            </a:br>
            <a:endParaRPr lang="en-US" dirty="0">
              <a:solidFill>
                <a:schemeClr val="bg2">
                  <a:lumMod val="50000"/>
                </a:schemeClr>
              </a:solidFill>
              <a:latin typeface="Curlz MT" panose="04040404050702020202" pitchFamily="82" charset="0"/>
            </a:endParaRPr>
          </a:p>
          <a:p>
            <a:r>
              <a:rPr lang="en-US" dirty="0">
                <a:solidFill>
                  <a:schemeClr val="bg2">
                    <a:lumMod val="50000"/>
                  </a:schemeClr>
                </a:solidFill>
                <a:latin typeface="Curlz MT" panose="04040404050702020202" pitchFamily="82" charset="0"/>
              </a:rPr>
              <a:t>I’m Amy the elf.</a:t>
            </a:r>
          </a:p>
          <a:p>
            <a:r>
              <a:rPr lang="en-US" dirty="0">
                <a:solidFill>
                  <a:schemeClr val="bg2">
                    <a:lumMod val="50000"/>
                  </a:schemeClr>
                </a:solidFill>
                <a:latin typeface="Curlz MT" panose="04040404050702020202" pitchFamily="82" charset="0"/>
              </a:rPr>
              <a:t>Can you join me in this Christmas themed word search?</a:t>
            </a:r>
          </a:p>
          <a:p>
            <a:endParaRPr lang="en-US" dirty="0">
              <a:solidFill>
                <a:schemeClr val="bg2">
                  <a:lumMod val="50000"/>
                </a:schemeClr>
              </a:solidFill>
              <a:latin typeface="Curlz MT" panose="04040404050702020202" pitchFamily="82" charset="0"/>
            </a:endParaRPr>
          </a:p>
          <a:p>
            <a:r>
              <a:rPr lang="en-US" dirty="0">
                <a:solidFill>
                  <a:schemeClr val="bg2">
                    <a:lumMod val="50000"/>
                  </a:schemeClr>
                </a:solidFill>
                <a:latin typeface="Curlz MT" panose="04040404050702020202" pitchFamily="82" charset="0"/>
              </a:rPr>
              <a:t>You need to find the words below in my mat.</a:t>
            </a:r>
          </a:p>
          <a:p>
            <a:endParaRPr lang="en-US" dirty="0">
              <a:solidFill>
                <a:schemeClr val="bg2">
                  <a:lumMod val="50000"/>
                </a:schemeClr>
              </a:solidFill>
              <a:latin typeface="Curlz MT" panose="04040404050702020202" pitchFamily="82" charset="0"/>
            </a:endParaRPr>
          </a:p>
          <a:p>
            <a:r>
              <a:rPr lang="en-US" dirty="0">
                <a:solidFill>
                  <a:srgbClr val="00B050"/>
                </a:solidFill>
                <a:latin typeface="Curlz MT" panose="04040404050702020202" pitchFamily="82" charset="0"/>
              </a:rPr>
              <a:t>Good luck and…</a:t>
            </a:r>
          </a:p>
          <a:p>
            <a:endParaRPr lang="en-US" dirty="0">
              <a:solidFill>
                <a:schemeClr val="bg2">
                  <a:lumMod val="50000"/>
                </a:schemeClr>
              </a:solidFill>
              <a:latin typeface="Curlz MT" panose="04040404050702020202" pitchFamily="82" charset="0"/>
            </a:endParaRPr>
          </a:p>
          <a:p>
            <a:r>
              <a:rPr lang="en-US" b="1" dirty="0">
                <a:solidFill>
                  <a:schemeClr val="accent3">
                    <a:lumMod val="75000"/>
                  </a:schemeClr>
                </a:solidFill>
                <a:latin typeface="Curlz MT" panose="04040404050702020202" pitchFamily="82" charset="0"/>
              </a:rPr>
              <a:t>Merry Christmas! x</a:t>
            </a:r>
            <a:endParaRPr lang="en-GB" b="1" dirty="0">
              <a:solidFill>
                <a:schemeClr val="accent3">
                  <a:lumMod val="75000"/>
                </a:schemeClr>
              </a:solidFill>
              <a:latin typeface="Curlz MT" panose="04040404050702020202" pitchFamily="82" charset="0"/>
            </a:endParaRPr>
          </a:p>
        </p:txBody>
      </p:sp>
      <p:pic>
        <p:nvPicPr>
          <p:cNvPr id="26" name="Picture 25" descr="A picture containing clock, plate, holding&#10;&#10;Description automatically generated">
            <a:extLst>
              <a:ext uri="{FF2B5EF4-FFF2-40B4-BE49-F238E27FC236}">
                <a16:creationId xmlns:a16="http://schemas.microsoft.com/office/drawing/2014/main" id="{BC19DA0E-E666-4CC5-B2A3-7E7D9D303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845" y="5979076"/>
            <a:ext cx="787510" cy="787510"/>
          </a:xfrm>
          <a:prstGeom prst="rect">
            <a:avLst/>
          </a:prstGeom>
        </p:spPr>
      </p:pic>
    </p:spTree>
    <p:extLst>
      <p:ext uri="{BB962C8B-B14F-4D97-AF65-F5344CB8AC3E}">
        <p14:creationId xmlns:p14="http://schemas.microsoft.com/office/powerpoint/2010/main" val="264229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F37CF5-81F8-4E57-BDC4-9F6069BA6A96}"/>
              </a:ext>
            </a:extLst>
          </p:cNvPr>
          <p:cNvSpPr/>
          <p:nvPr/>
        </p:nvSpPr>
        <p:spPr>
          <a:xfrm>
            <a:off x="7225141" y="0"/>
            <a:ext cx="26808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EEBCF53-6AC3-4A2E-A997-60713BC2FF54}"/>
              </a:ext>
            </a:extLst>
          </p:cNvPr>
          <p:cNvSpPr>
            <a:spLocks noGrp="1"/>
          </p:cNvSpPr>
          <p:nvPr>
            <p:ph type="sldNum" sz="quarter" idx="10"/>
          </p:nvPr>
        </p:nvSpPr>
        <p:spPr/>
        <p:txBody>
          <a:bodyPr/>
          <a:lstStyle/>
          <a:p>
            <a:fld id="{532FC13F-1B83-4403-B958-B22DAB31BBA7}" type="slidenum">
              <a:rPr lang="en-US" noProof="0" smtClean="0"/>
              <a:pPr/>
              <a:t>14</a:t>
            </a:fld>
            <a:endParaRPr lang="en-US" noProof="0" dirty="0"/>
          </a:p>
        </p:txBody>
      </p:sp>
      <p:sp>
        <p:nvSpPr>
          <p:cNvPr id="36" name="Title 35">
            <a:extLst>
              <a:ext uri="{FF2B5EF4-FFF2-40B4-BE49-F238E27FC236}">
                <a16:creationId xmlns:a16="http://schemas.microsoft.com/office/drawing/2014/main" id="{6DF916DD-0602-4573-92DB-7744F0E85FB2}"/>
              </a:ext>
            </a:extLst>
          </p:cNvPr>
          <p:cNvSpPr>
            <a:spLocks noGrp="1"/>
          </p:cNvSpPr>
          <p:nvPr>
            <p:ph type="title"/>
          </p:nvPr>
        </p:nvSpPr>
        <p:spPr>
          <a:xfrm>
            <a:off x="-1" y="375036"/>
            <a:ext cx="3886189" cy="548889"/>
          </a:xfrm>
          <a:solidFill>
            <a:schemeClr val="accent5">
              <a:lumMod val="90000"/>
            </a:schemeClr>
          </a:solidFill>
        </p:spPr>
        <p:txBody>
          <a:bodyPr anchor="ctr"/>
          <a:lstStyle/>
          <a:p>
            <a:r>
              <a:rPr lang="en-US" sz="2000" dirty="0">
                <a:solidFill>
                  <a:srgbClr val="00B050"/>
                </a:solidFill>
                <a:latin typeface="Cavolini" panose="03000502040302020204" pitchFamily="66" charset="0"/>
                <a:cs typeface="Cavolini" panose="03000502040302020204" pitchFamily="66" charset="0"/>
              </a:rPr>
              <a:t>Christmas Holiday Movies</a:t>
            </a:r>
          </a:p>
        </p:txBody>
      </p:sp>
      <p:cxnSp>
        <p:nvCxnSpPr>
          <p:cNvPr id="69" name="Straight Connector 68">
            <a:extLst>
              <a:ext uri="{FF2B5EF4-FFF2-40B4-BE49-F238E27FC236}">
                <a16:creationId xmlns:a16="http://schemas.microsoft.com/office/drawing/2014/main" id="{988212C3-C3D2-4CC8-A1B6-040A8880589A}"/>
              </a:ext>
              <a:ext uri="{C183D7F6-B498-43B3-948B-1728B52AA6E4}">
                <adec:decorative xmlns:adec="http://schemas.microsoft.com/office/drawing/2017/decorative" val="1"/>
              </a:ext>
            </a:extLst>
          </p:cNvPr>
          <p:cNvCxnSpPr>
            <a:cxnSpLocks/>
          </p:cNvCxnSpPr>
          <p:nvPr/>
        </p:nvCxnSpPr>
        <p:spPr>
          <a:xfrm>
            <a:off x="4953003" y="0"/>
            <a:ext cx="0" cy="6858000"/>
          </a:xfrm>
          <a:prstGeom prst="line">
            <a:avLst/>
          </a:prstGeom>
          <a:ln w="57150">
            <a:solidFill>
              <a:schemeClr val="accent3">
                <a:lumMod val="75000"/>
              </a:schemeClr>
            </a:solidFill>
            <a:prstDash val="sysDot"/>
          </a:ln>
        </p:spPr>
        <p:style>
          <a:lnRef idx="2">
            <a:schemeClr val="accent4"/>
          </a:lnRef>
          <a:fillRef idx="0">
            <a:schemeClr val="accent4"/>
          </a:fillRef>
          <a:effectRef idx="1">
            <a:schemeClr val="accent4"/>
          </a:effectRef>
          <a:fontRef idx="minor">
            <a:schemeClr val="tx1"/>
          </a:fontRef>
        </p:style>
      </p:cxnSp>
      <p:pic>
        <p:nvPicPr>
          <p:cNvPr id="21" name="Picture 20" descr="A picture containing room&#10;&#10;Description automatically generated">
            <a:extLst>
              <a:ext uri="{FF2B5EF4-FFF2-40B4-BE49-F238E27FC236}">
                <a16:creationId xmlns:a16="http://schemas.microsoft.com/office/drawing/2014/main" id="{7F38EA8D-D4BA-47DB-8223-567A16D3DDD6}"/>
              </a:ext>
            </a:extLst>
          </p:cNvPr>
          <p:cNvPicPr>
            <a:picLocks noChangeAspect="1"/>
          </p:cNvPicPr>
          <p:nvPr/>
        </p:nvPicPr>
        <p:blipFill>
          <a:blip r:embed="rId2"/>
          <a:stretch>
            <a:fillRect/>
          </a:stretch>
        </p:blipFill>
        <p:spPr>
          <a:xfrm>
            <a:off x="9209570" y="6063803"/>
            <a:ext cx="538678" cy="538678"/>
          </a:xfrm>
          <a:prstGeom prst="rect">
            <a:avLst/>
          </a:prstGeom>
        </p:spPr>
      </p:pic>
      <p:sp>
        <p:nvSpPr>
          <p:cNvPr id="18" name="TextBox 17">
            <a:extLst>
              <a:ext uri="{FF2B5EF4-FFF2-40B4-BE49-F238E27FC236}">
                <a16:creationId xmlns:a16="http://schemas.microsoft.com/office/drawing/2014/main" id="{EE5BA435-6E8A-4AA7-BD1E-58BDE2F08FC9}"/>
              </a:ext>
            </a:extLst>
          </p:cNvPr>
          <p:cNvSpPr txBox="1"/>
          <p:nvPr/>
        </p:nvSpPr>
        <p:spPr>
          <a:xfrm>
            <a:off x="339181" y="1034433"/>
            <a:ext cx="4492168" cy="2029851"/>
          </a:xfrm>
          <a:prstGeom prst="rect">
            <a:avLst/>
          </a:prstGeom>
          <a:noFill/>
        </p:spPr>
        <p:txBody>
          <a:bodyPr wrap="square">
            <a:spAutoFit/>
          </a:bodyPr>
          <a:lstStyle/>
          <a:p>
            <a:pPr>
              <a:lnSpc>
                <a:spcPct val="107000"/>
              </a:lnSpc>
              <a:spcAft>
                <a:spcPts val="800"/>
              </a:spcAft>
            </a:pPr>
            <a:r>
              <a:rPr lang="en-GB" sz="1600" dirty="0">
                <a:latin typeface="Cavolini" panose="03000502040302020204" pitchFamily="66" charset="0"/>
                <a:ea typeface="Calibri" panose="020F0502020204030204" pitchFamily="34" charset="0"/>
                <a:cs typeface="Cavolini" panose="03000502040302020204" pitchFamily="66" charset="0"/>
              </a:rPr>
              <a:t>The </a:t>
            </a:r>
            <a:r>
              <a:rPr lang="en-GB" sz="1600" dirty="0">
                <a:effectLst/>
                <a:latin typeface="Cavolini" panose="03000502040302020204" pitchFamily="66" charset="0"/>
                <a:ea typeface="Calibri" panose="020F0502020204030204" pitchFamily="34" charset="0"/>
                <a:cs typeface="Cavolini" panose="03000502040302020204" pitchFamily="66" charset="0"/>
              </a:rPr>
              <a:t>holidays and especially Christmastime is a wonderful time of quiet, where you can spend lots of nights (and days) watchin</a:t>
            </a:r>
            <a:r>
              <a:rPr lang="en-GB" sz="1600" dirty="0">
                <a:latin typeface="Cavolini" panose="03000502040302020204" pitchFamily="66" charset="0"/>
                <a:ea typeface="Calibri" panose="020F0502020204030204" pitchFamily="34" charset="0"/>
                <a:cs typeface="Cavolini" panose="03000502040302020204" pitchFamily="66" charset="0"/>
              </a:rPr>
              <a:t>g good movies.</a:t>
            </a:r>
          </a:p>
          <a:p>
            <a:pPr>
              <a:lnSpc>
                <a:spcPct val="107000"/>
              </a:lnSpc>
              <a:spcAft>
                <a:spcPts val="800"/>
              </a:spcAft>
            </a:pPr>
            <a:r>
              <a:rPr lang="en-GB" sz="1600" dirty="0">
                <a:latin typeface="Cavolini" panose="03000502040302020204" pitchFamily="66" charset="0"/>
                <a:ea typeface="Calibri" panose="020F0502020204030204" pitchFamily="34" charset="0"/>
                <a:cs typeface="Cavolini" panose="03000502040302020204" pitchFamily="66" charset="0"/>
              </a:rPr>
              <a:t>Here’s a selection of </a:t>
            </a:r>
            <a:r>
              <a:rPr lang="en-GB" sz="1600" dirty="0">
                <a:effectLst/>
                <a:latin typeface="Cavolini" panose="03000502040302020204" pitchFamily="66" charset="0"/>
                <a:ea typeface="Calibri" panose="020F0502020204030204" pitchFamily="34" charset="0"/>
                <a:cs typeface="Cavolini" panose="03000502040302020204" pitchFamily="66" charset="0"/>
              </a:rPr>
              <a:t>some of our season’s favourites.</a:t>
            </a:r>
          </a:p>
        </p:txBody>
      </p:sp>
      <p:sp>
        <p:nvSpPr>
          <p:cNvPr id="24" name="TextBox 23">
            <a:extLst>
              <a:ext uri="{FF2B5EF4-FFF2-40B4-BE49-F238E27FC236}">
                <a16:creationId xmlns:a16="http://schemas.microsoft.com/office/drawing/2014/main" id="{03689C76-FA93-42F1-A88C-F859C8BA7C1D}"/>
              </a:ext>
            </a:extLst>
          </p:cNvPr>
          <p:cNvSpPr txBox="1"/>
          <p:nvPr/>
        </p:nvSpPr>
        <p:spPr>
          <a:xfrm>
            <a:off x="4996842" y="382692"/>
            <a:ext cx="4958178" cy="878317"/>
          </a:xfrm>
          <a:prstGeom prst="rect">
            <a:avLst/>
          </a:prstGeom>
          <a:noFill/>
        </p:spPr>
        <p:txBody>
          <a:bodyPr wrap="square">
            <a:spAutoFit/>
          </a:bodyPr>
          <a:lstStyle/>
          <a:p>
            <a:pPr>
              <a:lnSpc>
                <a:spcPct val="107000"/>
              </a:lnSpc>
              <a:spcAft>
                <a:spcPts val="800"/>
              </a:spcAft>
            </a:pPr>
            <a:r>
              <a:rPr lang="en-GB" sz="1400" dirty="0">
                <a:latin typeface="Cavolini" panose="03000502040302020204" pitchFamily="66" charset="0"/>
                <a:ea typeface="Calibri" panose="020F0502020204030204" pitchFamily="34" charset="0"/>
                <a:cs typeface="Cavolini" panose="03000502040302020204" pitchFamily="66" charset="0"/>
              </a:rPr>
              <a:t>You can see some of these on </a:t>
            </a:r>
            <a:r>
              <a:rPr lang="en-GB" sz="1400" dirty="0">
                <a:effectLst/>
                <a:latin typeface="Cavolini" panose="03000502040302020204" pitchFamily="66" charset="0"/>
                <a:ea typeface="Calibri" panose="020F0502020204030204" pitchFamily="34" charset="0"/>
                <a:cs typeface="Cavolini" panose="03000502040302020204" pitchFamily="66" charset="0"/>
              </a:rPr>
              <a:t>Netflix. </a:t>
            </a:r>
          </a:p>
          <a:p>
            <a:pPr>
              <a:lnSpc>
                <a:spcPct val="107000"/>
              </a:lnSpc>
              <a:spcAft>
                <a:spcPts val="800"/>
              </a:spcAft>
            </a:pPr>
            <a:r>
              <a:rPr lang="en-GB" sz="1400" dirty="0">
                <a:effectLst/>
                <a:latin typeface="Cavolini" panose="03000502040302020204" pitchFamily="66" charset="0"/>
                <a:ea typeface="Calibri" panose="020F0502020204030204" pitchFamily="34" charset="0"/>
                <a:cs typeface="Cavolini" panose="03000502040302020204" pitchFamily="66" charset="0"/>
              </a:rPr>
              <a:t>Tell us your favourite Christmas movies @TweenHoliday on Facebook and Instagram.</a:t>
            </a:r>
          </a:p>
        </p:txBody>
      </p:sp>
      <p:sp>
        <p:nvSpPr>
          <p:cNvPr id="2" name="Footer Placeholder 49">
            <a:extLst>
              <a:ext uri="{FF2B5EF4-FFF2-40B4-BE49-F238E27FC236}">
                <a16:creationId xmlns:a16="http://schemas.microsoft.com/office/drawing/2014/main" id="{9ECC7E72-755F-4F9C-8C3A-994C45D9BCFD}"/>
              </a:ext>
            </a:extLst>
          </p:cNvPr>
          <p:cNvSpPr txBox="1">
            <a:spLocks/>
          </p:cNvSpPr>
          <p:nvPr/>
        </p:nvSpPr>
        <p:spPr>
          <a:xfrm>
            <a:off x="6515763" y="6567673"/>
            <a:ext cx="2963146" cy="181934"/>
          </a:xfrm>
          <a:prstGeom prst="rect">
            <a:avLst/>
          </a:prstGeom>
        </p:spPr>
        <p:txBody>
          <a:bodyPr vert="horz" lIns="58271" tIns="29135" rIns="58271" bIns="29135" rtlCol="0" anchor="ctr"/>
          <a:lstStyle>
            <a:defPPr rtl="0">
              <a:defRPr lang="en-gb"/>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92" i="1" dirty="0">
                <a:solidFill>
                  <a:schemeClr val="accent1">
                    <a:lumMod val="50000"/>
                  </a:schemeClr>
                </a:solidFill>
                <a:latin typeface="Arial Nova" panose="020B0504020202020204" pitchFamily="34" charset="0"/>
              </a:rPr>
              <a:t>Copyright: Tween Holiday Magazine, Issue 5 – Dec 2020</a:t>
            </a:r>
            <a:endParaRPr lang="en-GB" sz="892" i="1" dirty="0">
              <a:solidFill>
                <a:schemeClr val="accent1">
                  <a:lumMod val="50000"/>
                </a:schemeClr>
              </a:solidFill>
              <a:latin typeface="Arial Nova" panose="020B0504020202020204" pitchFamily="34" charset="0"/>
            </a:endParaRPr>
          </a:p>
        </p:txBody>
      </p:sp>
      <p:pic>
        <p:nvPicPr>
          <p:cNvPr id="1026" name="Picture 2" descr="Nativity! (2009) - IMDb">
            <a:extLst>
              <a:ext uri="{FF2B5EF4-FFF2-40B4-BE49-F238E27FC236}">
                <a16:creationId xmlns:a16="http://schemas.microsoft.com/office/drawing/2014/main" id="{33D5C272-2870-4E7B-ADF0-99E3063B9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144" y="1973604"/>
            <a:ext cx="1948473" cy="3705685"/>
          </a:xfrm>
          <a:prstGeom prst="rect">
            <a:avLst/>
          </a:prstGeom>
          <a:noFill/>
          <a:ln>
            <a:solidFill>
              <a:schemeClr val="accent5">
                <a:lumMod val="50000"/>
              </a:schemeClr>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The Star | Sony Pictures Animation Wiki | Fandom">
            <a:extLst>
              <a:ext uri="{FF2B5EF4-FFF2-40B4-BE49-F238E27FC236}">
                <a16:creationId xmlns:a16="http://schemas.microsoft.com/office/drawing/2014/main" id="{5A65441C-F209-41AC-AF86-B328ABE19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91" y="3071655"/>
            <a:ext cx="2281220" cy="3378426"/>
          </a:xfrm>
          <a:prstGeom prst="rect">
            <a:avLst/>
          </a:prstGeom>
          <a:noFill/>
          <a:ln>
            <a:solidFill>
              <a:schemeClr val="accent5">
                <a:lumMod val="50000"/>
              </a:schemeClr>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0" name="Picture 6" descr="Arthur Christmas (2011) - Rotten Tomatoes">
            <a:extLst>
              <a:ext uri="{FF2B5EF4-FFF2-40B4-BE49-F238E27FC236}">
                <a16:creationId xmlns:a16="http://schemas.microsoft.com/office/drawing/2014/main" id="{0A32F62E-1799-4009-A3E5-F7408142C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464" y="1474826"/>
            <a:ext cx="1545033" cy="2287549"/>
          </a:xfrm>
          <a:prstGeom prst="rect">
            <a:avLst/>
          </a:prstGeom>
          <a:noFill/>
          <a:ln>
            <a:solidFill>
              <a:schemeClr val="accent5">
                <a:lumMod val="50000"/>
              </a:schemeClr>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2" name="Picture 8" descr="Movie Review: The Princess Switch – Patriot Press">
            <a:extLst>
              <a:ext uri="{FF2B5EF4-FFF2-40B4-BE49-F238E27FC236}">
                <a16:creationId xmlns:a16="http://schemas.microsoft.com/office/drawing/2014/main" id="{DECE1B95-9A13-4899-B5A8-F3ADBC1F9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719" y="3762375"/>
            <a:ext cx="2396159" cy="2687706"/>
          </a:xfrm>
          <a:prstGeom prst="rect">
            <a:avLst/>
          </a:prstGeom>
          <a:noFill/>
          <a:ln>
            <a:solidFill>
              <a:schemeClr val="accent5">
                <a:lumMod val="50000"/>
              </a:schemeClr>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4" name="Picture 10" descr="Klaus (film) - Wikipedia">
            <a:extLst>
              <a:ext uri="{FF2B5EF4-FFF2-40B4-BE49-F238E27FC236}">
                <a16:creationId xmlns:a16="http://schemas.microsoft.com/office/drawing/2014/main" id="{24705C6E-9C45-42E0-83FB-60C401306C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279" y="3862933"/>
            <a:ext cx="1643402" cy="2430205"/>
          </a:xfrm>
          <a:prstGeom prst="rect">
            <a:avLst/>
          </a:prstGeom>
          <a:noFill/>
          <a:ln>
            <a:solidFill>
              <a:schemeClr val="accent5">
                <a:lumMod val="50000"/>
              </a:schemeClr>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57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0BFC14-E798-4C34-8B5E-F30D6BF89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27" y="0"/>
            <a:ext cx="4786956" cy="6858000"/>
          </a:xfrm>
          <a:prstGeom prst="rect">
            <a:avLst/>
          </a:prstGeom>
        </p:spPr>
      </p:pic>
      <p:sp>
        <p:nvSpPr>
          <p:cNvPr id="9" name="Rectangle 8">
            <a:extLst>
              <a:ext uri="{FF2B5EF4-FFF2-40B4-BE49-F238E27FC236}">
                <a16:creationId xmlns:a16="http://schemas.microsoft.com/office/drawing/2014/main" id="{6D16CA3F-8154-4187-8EC4-1BCC37F4E4D1}"/>
              </a:ext>
            </a:extLst>
          </p:cNvPr>
          <p:cNvSpPr/>
          <p:nvPr/>
        </p:nvSpPr>
        <p:spPr>
          <a:xfrm>
            <a:off x="4876800" y="243287"/>
            <a:ext cx="4707120" cy="6324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Freeform: Shape 94">
            <a:extLst>
              <a:ext uri="{FF2B5EF4-FFF2-40B4-BE49-F238E27FC236}">
                <a16:creationId xmlns:a16="http://schemas.microsoft.com/office/drawing/2014/main" id="{34DBAE8F-A540-0841-B272-FA0510DAB015}"/>
              </a:ext>
              <a:ext uri="{C183D7F6-B498-43B3-948B-1728B52AA6E4}">
                <adec:decorative xmlns:adec="http://schemas.microsoft.com/office/drawing/2017/decorative" val="1"/>
              </a:ext>
            </a:extLst>
          </p:cNvPr>
          <p:cNvSpPr/>
          <p:nvPr/>
        </p:nvSpPr>
        <p:spPr>
          <a:xfrm>
            <a:off x="5397281" y="814975"/>
            <a:ext cx="3580210" cy="1210171"/>
          </a:xfrm>
          <a:custGeom>
            <a:avLst/>
            <a:gdLst>
              <a:gd name="connsiteX0" fmla="*/ 0 w 3482340"/>
              <a:gd name="connsiteY0" fmla="*/ 0 h 1402080"/>
              <a:gd name="connsiteX1" fmla="*/ 68580 w 3482340"/>
              <a:gd name="connsiteY1" fmla="*/ 1234440 h 1402080"/>
              <a:gd name="connsiteX2" fmla="*/ 3147060 w 3482340"/>
              <a:gd name="connsiteY2" fmla="*/ 1402080 h 1402080"/>
              <a:gd name="connsiteX3" fmla="*/ 3482340 w 3482340"/>
              <a:gd name="connsiteY3" fmla="*/ 152400 h 1402080"/>
              <a:gd name="connsiteX4" fmla="*/ 0 w 348234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340" h="1402080">
                <a:moveTo>
                  <a:pt x="0" y="0"/>
                </a:moveTo>
                <a:lnTo>
                  <a:pt x="68580" y="1234440"/>
                </a:lnTo>
                <a:lnTo>
                  <a:pt x="3147060" y="1402080"/>
                </a:lnTo>
                <a:lnTo>
                  <a:pt x="3482340" y="152400"/>
                </a:lnTo>
                <a:lnTo>
                  <a:pt x="0" y="0"/>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3">
                    <a:lumMod val="50000"/>
                  </a:schemeClr>
                </a:solidFill>
                <a:latin typeface="Cavolini" panose="03000502040302020204" pitchFamily="66" charset="0"/>
                <a:cs typeface="Cavolini" panose="03000502040302020204" pitchFamily="66" charset="0"/>
              </a:rPr>
              <a:t>Merry Christmas!</a:t>
            </a:r>
          </a:p>
        </p:txBody>
      </p:sp>
      <p:sp>
        <p:nvSpPr>
          <p:cNvPr id="47" name="Text Placeholder 5">
            <a:extLst>
              <a:ext uri="{FF2B5EF4-FFF2-40B4-BE49-F238E27FC236}">
                <a16:creationId xmlns:a16="http://schemas.microsoft.com/office/drawing/2014/main" id="{11A1FC80-43DD-0044-916E-B5F40065BAE3}"/>
              </a:ext>
            </a:extLst>
          </p:cNvPr>
          <p:cNvSpPr txBox="1">
            <a:spLocks/>
          </p:cNvSpPr>
          <p:nvPr/>
        </p:nvSpPr>
        <p:spPr>
          <a:xfrm>
            <a:off x="5709068" y="464484"/>
            <a:ext cx="3331059" cy="2018824"/>
          </a:xfrm>
          <a:prstGeom prst="rect">
            <a:avLst/>
          </a:prstGeom>
        </p:spPr>
        <p:txBody>
          <a:bodyPr vert="horz" lIns="0" tIns="0" rIns="0" bIns="0" rtlCol="0" anchor="ctr">
            <a:noAutofit/>
          </a:bodyPr>
          <a:lstStyle>
            <a:lvl1pPr marL="0" indent="0" algn="ctr" defTabSz="914400" rtl="0" eaLnBrk="1" latinLnBrk="0" hangingPunct="1">
              <a:lnSpc>
                <a:spcPts val="1200"/>
              </a:lnSpc>
              <a:spcBef>
                <a:spcPts val="0"/>
              </a:spcBef>
              <a:spcAft>
                <a:spcPts val="1000"/>
              </a:spcAft>
              <a:buClr>
                <a:schemeClr val="accent1"/>
              </a:buClr>
              <a:buFont typeface="Arial" panose="020B0604020202020204" pitchFamily="34" charset="0"/>
              <a:buNone/>
              <a:defRPr sz="16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35" dirty="0">
              <a:latin typeface="+mj-lt"/>
            </a:endParaRPr>
          </a:p>
        </p:txBody>
      </p:sp>
      <p:grpSp>
        <p:nvGrpSpPr>
          <p:cNvPr id="49" name="Group 48" descr="Divider Line">
            <a:extLst>
              <a:ext uri="{FF2B5EF4-FFF2-40B4-BE49-F238E27FC236}">
                <a16:creationId xmlns:a16="http://schemas.microsoft.com/office/drawing/2014/main" id="{94FAEF8C-1095-504E-B89E-106865126FDB}"/>
              </a:ext>
            </a:extLst>
          </p:cNvPr>
          <p:cNvGrpSpPr/>
          <p:nvPr/>
        </p:nvGrpSpPr>
        <p:grpSpPr>
          <a:xfrm>
            <a:off x="5418979" y="3596027"/>
            <a:ext cx="3297411" cy="0"/>
            <a:chOff x="647999" y="3531394"/>
            <a:chExt cx="3527999" cy="0"/>
          </a:xfrm>
        </p:grpSpPr>
        <p:cxnSp>
          <p:nvCxnSpPr>
            <p:cNvPr id="51" name="Straight Connector 50">
              <a:extLst>
                <a:ext uri="{FF2B5EF4-FFF2-40B4-BE49-F238E27FC236}">
                  <a16:creationId xmlns:a16="http://schemas.microsoft.com/office/drawing/2014/main" id="{2B7AD320-3406-0946-9B16-42E20D89B626}"/>
                </a:ext>
              </a:extLst>
            </p:cNvPr>
            <p:cNvCxnSpPr>
              <a:cxnSpLocks/>
            </p:cNvCxnSpPr>
            <p:nvPr/>
          </p:nvCxnSpPr>
          <p:spPr>
            <a:xfrm>
              <a:off x="647999" y="3531394"/>
              <a:ext cx="163085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B1BE06C-EC67-AA4A-A3CD-C56B071B9261}"/>
                </a:ext>
              </a:extLst>
            </p:cNvPr>
            <p:cNvCxnSpPr>
              <a:cxnSpLocks/>
            </p:cNvCxnSpPr>
            <p:nvPr/>
          </p:nvCxnSpPr>
          <p:spPr>
            <a:xfrm>
              <a:off x="2359760" y="3531394"/>
              <a:ext cx="104476"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5E83FA-15B7-7344-A3CB-BD20A1908A02}"/>
                </a:ext>
              </a:extLst>
            </p:cNvPr>
            <p:cNvCxnSpPr>
              <a:cxnSpLocks/>
            </p:cNvCxnSpPr>
            <p:nvPr/>
          </p:nvCxnSpPr>
          <p:spPr>
            <a:xfrm>
              <a:off x="2545141" y="3531394"/>
              <a:ext cx="163085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hidden="1">
            <a:extLst>
              <a:ext uri="{FF2B5EF4-FFF2-40B4-BE49-F238E27FC236}">
                <a16:creationId xmlns:a16="http://schemas.microsoft.com/office/drawing/2014/main" id="{C79D886E-869A-4A1D-8C3D-B8172476F57D}"/>
              </a:ext>
            </a:extLst>
          </p:cNvPr>
          <p:cNvSpPr>
            <a:spLocks noGrp="1"/>
          </p:cNvSpPr>
          <p:nvPr>
            <p:ph type="title"/>
          </p:nvPr>
        </p:nvSpPr>
        <p:spPr/>
        <p:txBody>
          <a:bodyPr/>
          <a:lstStyle/>
          <a:p>
            <a:r>
              <a:rPr lang="en-US" dirty="0"/>
              <a:t>Back cover</a:t>
            </a:r>
          </a:p>
        </p:txBody>
      </p:sp>
      <p:sp>
        <p:nvSpPr>
          <p:cNvPr id="46" name="Text Placeholder 4">
            <a:extLst>
              <a:ext uri="{FF2B5EF4-FFF2-40B4-BE49-F238E27FC236}">
                <a16:creationId xmlns:a16="http://schemas.microsoft.com/office/drawing/2014/main" id="{5B55D955-78C2-9949-BCCD-FDBFFA4DD3E8}"/>
              </a:ext>
            </a:extLst>
          </p:cNvPr>
          <p:cNvSpPr txBox="1">
            <a:spLocks/>
          </p:cNvSpPr>
          <p:nvPr/>
        </p:nvSpPr>
        <p:spPr>
          <a:xfrm>
            <a:off x="5374177" y="2281670"/>
            <a:ext cx="4000840" cy="4186046"/>
          </a:xfrm>
          <a:prstGeom prst="rect">
            <a:avLst/>
          </a:prstGeom>
        </p:spPr>
        <p:txBody>
          <a:bodyPr vert="horz" lIns="0" tIns="0" rIns="0" bIns="0" rtlCol="0">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10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1400" dirty="0">
                <a:solidFill>
                  <a:schemeClr val="accent3">
                    <a:lumMod val="7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Thanks for all your support this year since we launched issue 1 of our magazine in the summer.</a:t>
            </a:r>
          </a:p>
          <a:p>
            <a:pPr algn="ctr">
              <a:lnSpc>
                <a:spcPct val="150000"/>
              </a:lnSpc>
            </a:pPr>
            <a:endParaRPr lang="en-US" sz="1400" dirty="0">
              <a:solidFill>
                <a:schemeClr val="accent3">
                  <a:lumMod val="7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a:p>
            <a:pPr algn="ctr">
              <a:lnSpc>
                <a:spcPct val="150000"/>
              </a:lnSpc>
            </a:pPr>
            <a:r>
              <a:rPr lang="en-US" sz="1400" dirty="0">
                <a:solidFill>
                  <a:schemeClr val="accent3">
                    <a:lumMod val="7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Enjoy your Christmas time and the holidays!</a:t>
            </a:r>
          </a:p>
          <a:p>
            <a:pPr algn="ctr">
              <a:lnSpc>
                <a:spcPct val="150000"/>
              </a:lnSpc>
            </a:pPr>
            <a:r>
              <a:rPr lang="en-GB" sz="1400" b="1" dirty="0">
                <a:solidFill>
                  <a:schemeClr val="bg1"/>
                </a:solidFill>
                <a:latin typeface="Cavolini" panose="03000502040302020204" pitchFamily="66" charset="0"/>
                <a:ea typeface="Calibri" panose="020F0502020204030204" pitchFamily="34" charset="0"/>
                <a:cs typeface="Cavolini" panose="03000502040302020204" pitchFamily="66" charset="0"/>
              </a:rPr>
              <a:t>Our next issue will be in the New Year!</a:t>
            </a:r>
          </a:p>
          <a:p>
            <a:pPr algn="ctr">
              <a:lnSpc>
                <a:spcPct val="150000"/>
              </a:lnSpc>
            </a:pPr>
            <a:r>
              <a:rPr lang="en-GB" sz="1400" dirty="0">
                <a:solidFill>
                  <a:schemeClr val="bg1"/>
                </a:solidFill>
                <a:latin typeface="Cavolini" panose="03000502040302020204" pitchFamily="66" charset="0"/>
                <a:cs typeface="Cavolini" panose="03000502040302020204" pitchFamily="66" charset="0"/>
              </a:rPr>
              <a:t>Wishing you a Happy 2021!</a:t>
            </a:r>
          </a:p>
        </p:txBody>
      </p:sp>
      <p:pic>
        <p:nvPicPr>
          <p:cNvPr id="4" name="Picture 3" descr="A picture containing room&#10;&#10;Description automatically generated">
            <a:extLst>
              <a:ext uri="{FF2B5EF4-FFF2-40B4-BE49-F238E27FC236}">
                <a16:creationId xmlns:a16="http://schemas.microsoft.com/office/drawing/2014/main" id="{E4DEB9FC-036A-434C-9A5B-E06E732EE4B5}"/>
              </a:ext>
            </a:extLst>
          </p:cNvPr>
          <p:cNvPicPr>
            <a:picLocks noChangeAspect="1"/>
          </p:cNvPicPr>
          <p:nvPr/>
        </p:nvPicPr>
        <p:blipFill>
          <a:blip r:embed="rId3"/>
          <a:stretch>
            <a:fillRect/>
          </a:stretch>
        </p:blipFill>
        <p:spPr>
          <a:xfrm>
            <a:off x="9237169" y="6004341"/>
            <a:ext cx="538678" cy="538678"/>
          </a:xfrm>
          <a:prstGeom prst="rect">
            <a:avLst/>
          </a:prstGeom>
        </p:spPr>
      </p:pic>
      <p:sp>
        <p:nvSpPr>
          <p:cNvPr id="7" name="TextBox 6">
            <a:extLst>
              <a:ext uri="{FF2B5EF4-FFF2-40B4-BE49-F238E27FC236}">
                <a16:creationId xmlns:a16="http://schemas.microsoft.com/office/drawing/2014/main" id="{F2A6FB5C-BCB6-448F-A44F-7111255C8B6F}"/>
              </a:ext>
            </a:extLst>
          </p:cNvPr>
          <p:cNvSpPr txBox="1"/>
          <p:nvPr/>
        </p:nvSpPr>
        <p:spPr>
          <a:xfrm>
            <a:off x="204282" y="572661"/>
            <a:ext cx="2676998" cy="538609"/>
          </a:xfrm>
          <a:custGeom>
            <a:avLst/>
            <a:gdLst>
              <a:gd name="connsiteX0" fmla="*/ 0 w 2676998"/>
              <a:gd name="connsiteY0" fmla="*/ 0 h 538609"/>
              <a:gd name="connsiteX1" fmla="*/ 588940 w 2676998"/>
              <a:gd name="connsiteY1" fmla="*/ 0 h 538609"/>
              <a:gd name="connsiteX2" fmla="*/ 1044029 w 2676998"/>
              <a:gd name="connsiteY2" fmla="*/ 0 h 538609"/>
              <a:gd name="connsiteX3" fmla="*/ 1632969 w 2676998"/>
              <a:gd name="connsiteY3" fmla="*/ 0 h 538609"/>
              <a:gd name="connsiteX4" fmla="*/ 2141598 w 2676998"/>
              <a:gd name="connsiteY4" fmla="*/ 0 h 538609"/>
              <a:gd name="connsiteX5" fmla="*/ 2676998 w 2676998"/>
              <a:gd name="connsiteY5" fmla="*/ 0 h 538609"/>
              <a:gd name="connsiteX6" fmla="*/ 2676998 w 2676998"/>
              <a:gd name="connsiteY6" fmla="*/ 538609 h 538609"/>
              <a:gd name="connsiteX7" fmla="*/ 2168368 w 2676998"/>
              <a:gd name="connsiteY7" fmla="*/ 538609 h 538609"/>
              <a:gd name="connsiteX8" fmla="*/ 1632969 w 2676998"/>
              <a:gd name="connsiteY8" fmla="*/ 538609 h 538609"/>
              <a:gd name="connsiteX9" fmla="*/ 1177879 w 2676998"/>
              <a:gd name="connsiteY9" fmla="*/ 538609 h 538609"/>
              <a:gd name="connsiteX10" fmla="*/ 722789 w 2676998"/>
              <a:gd name="connsiteY10" fmla="*/ 538609 h 538609"/>
              <a:gd name="connsiteX11" fmla="*/ 0 w 2676998"/>
              <a:gd name="connsiteY11" fmla="*/ 538609 h 538609"/>
              <a:gd name="connsiteX12" fmla="*/ 0 w 2676998"/>
              <a:gd name="connsiteY12" fmla="*/ 0 h 53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6998" h="538609" fill="none" extrusionOk="0">
                <a:moveTo>
                  <a:pt x="0" y="0"/>
                </a:moveTo>
                <a:cubicBezTo>
                  <a:pt x="260584" y="-11548"/>
                  <a:pt x="442927" y="19485"/>
                  <a:pt x="588940" y="0"/>
                </a:cubicBezTo>
                <a:cubicBezTo>
                  <a:pt x="734953" y="-19485"/>
                  <a:pt x="916769" y="43442"/>
                  <a:pt x="1044029" y="0"/>
                </a:cubicBezTo>
                <a:cubicBezTo>
                  <a:pt x="1171289" y="-43442"/>
                  <a:pt x="1359019" y="52069"/>
                  <a:pt x="1632969" y="0"/>
                </a:cubicBezTo>
                <a:cubicBezTo>
                  <a:pt x="1906919" y="-52069"/>
                  <a:pt x="1923393" y="34618"/>
                  <a:pt x="2141598" y="0"/>
                </a:cubicBezTo>
                <a:cubicBezTo>
                  <a:pt x="2359803" y="-34618"/>
                  <a:pt x="2441353" y="48831"/>
                  <a:pt x="2676998" y="0"/>
                </a:cubicBezTo>
                <a:cubicBezTo>
                  <a:pt x="2735802" y="254180"/>
                  <a:pt x="2672372" y="319791"/>
                  <a:pt x="2676998" y="538609"/>
                </a:cubicBezTo>
                <a:cubicBezTo>
                  <a:pt x="2433395" y="563492"/>
                  <a:pt x="2387513" y="480332"/>
                  <a:pt x="2168368" y="538609"/>
                </a:cubicBezTo>
                <a:cubicBezTo>
                  <a:pt x="1949223" y="596886"/>
                  <a:pt x="1852658" y="517348"/>
                  <a:pt x="1632969" y="538609"/>
                </a:cubicBezTo>
                <a:cubicBezTo>
                  <a:pt x="1413280" y="559870"/>
                  <a:pt x="1342368" y="491644"/>
                  <a:pt x="1177879" y="538609"/>
                </a:cubicBezTo>
                <a:cubicBezTo>
                  <a:pt x="1013390" y="585574"/>
                  <a:pt x="867988" y="494064"/>
                  <a:pt x="722789" y="538609"/>
                </a:cubicBezTo>
                <a:cubicBezTo>
                  <a:pt x="577590" y="583154"/>
                  <a:pt x="323440" y="511012"/>
                  <a:pt x="0" y="538609"/>
                </a:cubicBezTo>
                <a:cubicBezTo>
                  <a:pt x="-62788" y="372116"/>
                  <a:pt x="4192" y="230715"/>
                  <a:pt x="0" y="0"/>
                </a:cubicBezTo>
                <a:close/>
              </a:path>
              <a:path w="2676998" h="538609" stroke="0" extrusionOk="0">
                <a:moveTo>
                  <a:pt x="0" y="0"/>
                </a:moveTo>
                <a:cubicBezTo>
                  <a:pt x="122071" y="-18577"/>
                  <a:pt x="286741" y="2980"/>
                  <a:pt x="508630" y="0"/>
                </a:cubicBezTo>
                <a:cubicBezTo>
                  <a:pt x="730519" y="-2980"/>
                  <a:pt x="797712" y="217"/>
                  <a:pt x="963719" y="0"/>
                </a:cubicBezTo>
                <a:cubicBezTo>
                  <a:pt x="1129726" y="-217"/>
                  <a:pt x="1318889" y="11426"/>
                  <a:pt x="1445579" y="0"/>
                </a:cubicBezTo>
                <a:cubicBezTo>
                  <a:pt x="1572269" y="-11426"/>
                  <a:pt x="1880316" y="31966"/>
                  <a:pt x="2034518" y="0"/>
                </a:cubicBezTo>
                <a:cubicBezTo>
                  <a:pt x="2188720" y="-31966"/>
                  <a:pt x="2522964" y="4637"/>
                  <a:pt x="2676998" y="0"/>
                </a:cubicBezTo>
                <a:cubicBezTo>
                  <a:pt x="2706804" y="160149"/>
                  <a:pt x="2625459" y="381881"/>
                  <a:pt x="2676998" y="538609"/>
                </a:cubicBezTo>
                <a:cubicBezTo>
                  <a:pt x="2505484" y="560866"/>
                  <a:pt x="2448570" y="498700"/>
                  <a:pt x="2221908" y="538609"/>
                </a:cubicBezTo>
                <a:cubicBezTo>
                  <a:pt x="1995246" y="578518"/>
                  <a:pt x="1894055" y="487001"/>
                  <a:pt x="1740049" y="538609"/>
                </a:cubicBezTo>
                <a:cubicBezTo>
                  <a:pt x="1586043" y="590217"/>
                  <a:pt x="1340702" y="477805"/>
                  <a:pt x="1177879" y="538609"/>
                </a:cubicBezTo>
                <a:cubicBezTo>
                  <a:pt x="1015056" y="599413"/>
                  <a:pt x="922114" y="477901"/>
                  <a:pt x="669250" y="538609"/>
                </a:cubicBezTo>
                <a:cubicBezTo>
                  <a:pt x="416386" y="599317"/>
                  <a:pt x="221261" y="480960"/>
                  <a:pt x="0" y="538609"/>
                </a:cubicBezTo>
                <a:cubicBezTo>
                  <a:pt x="-19049" y="362302"/>
                  <a:pt x="57233" y="188188"/>
                  <a:pt x="0" y="0"/>
                </a:cubicBezTo>
                <a:close/>
              </a:path>
            </a:pathLst>
          </a:custGeom>
          <a:solidFill>
            <a:schemeClr val="bg1"/>
          </a:solidFill>
          <a:ln>
            <a:solidFill>
              <a:schemeClr val="accent5">
                <a:lumMod val="50000"/>
              </a:schemeClr>
            </a:solidFill>
            <a:extLst>
              <a:ext uri="{C807C97D-BFC1-408E-A445-0C87EB9F89A2}">
                <ask:lineSketchStyleProps xmlns:ask="http://schemas.microsoft.com/office/drawing/2018/sketchyshapes" sd="688520788">
                  <a:prstGeom prst="rect">
                    <a:avLst/>
                  </a:prstGeom>
                  <ask:type>
                    <ask:lineSketchScribble/>
                  </ask:type>
                </ask:lineSketchStyleProps>
              </a:ext>
            </a:extLst>
          </a:ln>
        </p:spPr>
        <p:txBody>
          <a:bodyPr wrap="square">
            <a:spAutoFit/>
          </a:bodyPr>
          <a:lstStyle/>
          <a:p>
            <a:pPr defTabSz="582747">
              <a:spcAft>
                <a:spcPts val="637"/>
              </a:spcAft>
              <a:buClr>
                <a:srgbClr val="72D5E3"/>
              </a:buClr>
              <a:defRPr/>
            </a:pPr>
            <a:r>
              <a:rPr lang="en-GB" sz="1200" dirty="0">
                <a:solidFill>
                  <a:srgbClr val="00B050"/>
                </a:solidFill>
                <a:latin typeface="Abadi Extra Light" panose="020B0204020104020204" pitchFamily="34" charset="0"/>
              </a:rPr>
              <a:t>Follow and like us (via your parent/carer) </a:t>
            </a:r>
          </a:p>
          <a:p>
            <a:pPr defTabSz="582747">
              <a:spcAft>
                <a:spcPts val="637"/>
              </a:spcAft>
              <a:buClr>
                <a:srgbClr val="72D5E3"/>
              </a:buClr>
              <a:defRPr/>
            </a:pPr>
            <a:r>
              <a:rPr lang="en-GB" sz="1200" dirty="0">
                <a:solidFill>
                  <a:srgbClr val="00B050"/>
                </a:solidFill>
                <a:latin typeface="Abadi Extra Light" panose="020B0204020104020204" pitchFamily="34" charset="0"/>
              </a:rPr>
              <a:t>on Instagram/Facebook </a:t>
            </a:r>
            <a:r>
              <a:rPr lang="en-GB" sz="1200" dirty="0">
                <a:solidFill>
                  <a:srgbClr val="00B050"/>
                </a:solidFill>
                <a:latin typeface="Arial Nova" panose="020B0504020202020204" pitchFamily="34" charset="0"/>
              </a:rPr>
              <a:t>@tweenholiday</a:t>
            </a:r>
          </a:p>
        </p:txBody>
      </p:sp>
      <p:sp>
        <p:nvSpPr>
          <p:cNvPr id="25" name="TextBox 24">
            <a:extLst>
              <a:ext uri="{FF2B5EF4-FFF2-40B4-BE49-F238E27FC236}">
                <a16:creationId xmlns:a16="http://schemas.microsoft.com/office/drawing/2014/main" id="{572A8995-E2ED-47CB-BFE4-330B4C00F02F}"/>
              </a:ext>
            </a:extLst>
          </p:cNvPr>
          <p:cNvSpPr txBox="1"/>
          <p:nvPr/>
        </p:nvSpPr>
        <p:spPr>
          <a:xfrm>
            <a:off x="3500493" y="5988651"/>
            <a:ext cx="2676998" cy="800219"/>
          </a:xfrm>
          <a:prstGeom prst="rect">
            <a:avLst/>
          </a:prstGeom>
          <a:solidFill>
            <a:schemeClr val="bg1"/>
          </a:solidFill>
          <a:effectLst>
            <a:glow rad="228600">
              <a:schemeClr val="accent5">
                <a:satMod val="175000"/>
                <a:alpha val="40000"/>
              </a:schemeClr>
            </a:glow>
          </a:effectLst>
        </p:spPr>
        <p:txBody>
          <a:bodyPr wrap="square">
            <a:spAutoFit/>
          </a:bodyPr>
          <a:lstStyle/>
          <a:p>
            <a:pPr defTabSz="582747">
              <a:spcAft>
                <a:spcPts val="637"/>
              </a:spcAft>
              <a:buClr>
                <a:srgbClr val="72D5E3"/>
              </a:buClr>
              <a:defRPr/>
            </a:pPr>
            <a:r>
              <a:rPr lang="en-GB" sz="1200" dirty="0">
                <a:solidFill>
                  <a:srgbClr val="00B050"/>
                </a:solidFill>
                <a:latin typeface="Abadi Extra Light" panose="020B0204020104020204" pitchFamily="34" charset="0"/>
              </a:rPr>
              <a:t>Email us: tweenholiday@sapphiregroup.uk</a:t>
            </a:r>
          </a:p>
          <a:p>
            <a:pPr defTabSz="582747">
              <a:spcAft>
                <a:spcPts val="637"/>
              </a:spcAft>
              <a:buClr>
                <a:srgbClr val="72D5E3"/>
              </a:buClr>
              <a:defRPr/>
            </a:pPr>
            <a:r>
              <a:rPr lang="en-GB" sz="1200" dirty="0">
                <a:solidFill>
                  <a:srgbClr val="00B050"/>
                </a:solidFill>
                <a:latin typeface="Abadi Extra Light" panose="020B0204020104020204" pitchFamily="34" charset="0"/>
              </a:rPr>
              <a:t>Subscribe for </a:t>
            </a:r>
            <a:r>
              <a:rPr lang="en-GB" sz="1200" b="1" dirty="0">
                <a:solidFill>
                  <a:srgbClr val="00B050"/>
                </a:solidFill>
                <a:latin typeface="Abadi Extra Light" panose="020B0204020104020204" pitchFamily="34" charset="0"/>
              </a:rPr>
              <a:t>free</a:t>
            </a:r>
            <a:r>
              <a:rPr lang="en-GB" sz="1200" dirty="0">
                <a:solidFill>
                  <a:srgbClr val="00B050"/>
                </a:solidFill>
                <a:latin typeface="Abadi Extra Light" panose="020B0204020104020204" pitchFamily="34" charset="0"/>
              </a:rPr>
              <a:t> issues:</a:t>
            </a:r>
          </a:p>
          <a:p>
            <a:pPr defTabSz="582747">
              <a:spcAft>
                <a:spcPts val="637"/>
              </a:spcAft>
              <a:buClr>
                <a:srgbClr val="72D5E3"/>
              </a:buClr>
              <a:defRPr/>
            </a:pPr>
            <a:r>
              <a:rPr lang="en-GB" sz="1200" i="1" dirty="0">
                <a:solidFill>
                  <a:srgbClr val="00B050"/>
                </a:solidFill>
                <a:latin typeface="Abadi Extra Light" panose="020B0204020104020204" pitchFamily="34" charset="0"/>
                <a:hlinkClick r:id="rId4">
                  <a:extLst>
                    <a:ext uri="{A12FA001-AC4F-418D-AE19-62706E023703}">
                      <ahyp:hlinkClr xmlns:ahyp="http://schemas.microsoft.com/office/drawing/2018/hyperlinkcolor" val="tx"/>
                    </a:ext>
                  </a:extLst>
                </a:hlinkClick>
              </a:rPr>
              <a:t>http://sapphiregroup.uk/subscribe</a:t>
            </a:r>
            <a:endParaRPr lang="en-GB" sz="1200" i="1" dirty="0">
              <a:solidFill>
                <a:srgbClr val="00B050"/>
              </a:solidFill>
              <a:latin typeface="Abadi Extra Light" panose="020B0204020104020204" pitchFamily="34" charset="0"/>
            </a:endParaRPr>
          </a:p>
        </p:txBody>
      </p:sp>
      <p:grpSp>
        <p:nvGrpSpPr>
          <p:cNvPr id="3" name="Group 2">
            <a:extLst>
              <a:ext uri="{FF2B5EF4-FFF2-40B4-BE49-F238E27FC236}">
                <a16:creationId xmlns:a16="http://schemas.microsoft.com/office/drawing/2014/main" id="{25024A50-92AE-4343-96AE-BCEEB746AAEB}"/>
              </a:ext>
            </a:extLst>
          </p:cNvPr>
          <p:cNvGrpSpPr/>
          <p:nvPr/>
        </p:nvGrpSpPr>
        <p:grpSpPr>
          <a:xfrm>
            <a:off x="2881280" y="620350"/>
            <a:ext cx="930882" cy="490920"/>
            <a:chOff x="2948158" y="693205"/>
            <a:chExt cx="930882" cy="490920"/>
          </a:xfrm>
        </p:grpSpPr>
        <p:pic>
          <p:nvPicPr>
            <p:cNvPr id="8" name="Picture 7">
              <a:extLst>
                <a:ext uri="{FF2B5EF4-FFF2-40B4-BE49-F238E27FC236}">
                  <a16:creationId xmlns:a16="http://schemas.microsoft.com/office/drawing/2014/main" id="{4FE7079D-30A9-49CB-B43C-FC38E50A5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120" y="693205"/>
              <a:ext cx="490920" cy="490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20EA742-DF66-4938-8527-122C2FF50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158" y="693205"/>
              <a:ext cx="490920" cy="490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Footer Placeholder 49">
            <a:extLst>
              <a:ext uri="{FF2B5EF4-FFF2-40B4-BE49-F238E27FC236}">
                <a16:creationId xmlns:a16="http://schemas.microsoft.com/office/drawing/2014/main" id="{236B649A-41B5-41E2-A483-D0EB484D9740}"/>
              </a:ext>
            </a:extLst>
          </p:cNvPr>
          <p:cNvSpPr txBox="1">
            <a:spLocks/>
          </p:cNvSpPr>
          <p:nvPr/>
        </p:nvSpPr>
        <p:spPr>
          <a:xfrm>
            <a:off x="6515763" y="6567673"/>
            <a:ext cx="2963146" cy="181934"/>
          </a:xfrm>
          <a:prstGeom prst="rect">
            <a:avLst/>
          </a:prstGeom>
        </p:spPr>
        <p:txBody>
          <a:bodyPr vert="horz" lIns="58271" tIns="29135" rIns="58271" bIns="29135" rtlCol="0" anchor="ctr"/>
          <a:lstStyle>
            <a:defPPr rtl="0">
              <a:defRPr lang="en-gb"/>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92" i="1" dirty="0">
                <a:solidFill>
                  <a:schemeClr val="accent1">
                    <a:lumMod val="50000"/>
                  </a:schemeClr>
                </a:solidFill>
                <a:latin typeface="Arial Nova" panose="020B0504020202020204" pitchFamily="34" charset="0"/>
              </a:rPr>
              <a:t>Copyright: Tween Holiday Magazine, Issue 5 –Dec 2020</a:t>
            </a:r>
            <a:endParaRPr lang="en-GB" sz="892" i="1" dirty="0">
              <a:solidFill>
                <a:schemeClr val="accent1">
                  <a:lumMod val="50000"/>
                </a:schemeClr>
              </a:solidFill>
              <a:latin typeface="Arial Nova" panose="020B0504020202020204" pitchFamily="34" charset="0"/>
            </a:endParaRPr>
          </a:p>
        </p:txBody>
      </p:sp>
    </p:spTree>
    <p:extLst>
      <p:ext uri="{BB962C8B-B14F-4D97-AF65-F5344CB8AC3E}">
        <p14:creationId xmlns:p14="http://schemas.microsoft.com/office/powerpoint/2010/main" val="14426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A37FED84-929F-4C1F-AA9F-4C9FAB0D25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6807" y="733425"/>
            <a:ext cx="7943850" cy="5967915"/>
          </a:xfrm>
          <a:prstGeom prst="rect">
            <a:avLst/>
          </a:prstGeom>
        </p:spPr>
      </p:pic>
      <p:pic>
        <p:nvPicPr>
          <p:cNvPr id="2" name="Picture 1" descr="A picture containing clock, plate, holding&#10;&#10;Description automatically generated">
            <a:extLst>
              <a:ext uri="{FF2B5EF4-FFF2-40B4-BE49-F238E27FC236}">
                <a16:creationId xmlns:a16="http://schemas.microsoft.com/office/drawing/2014/main" id="{96B340BB-2518-4CD7-AC8C-FBC5B4C1A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36" y="338423"/>
            <a:ext cx="1643542" cy="1643542"/>
          </a:xfrm>
          <a:prstGeom prst="rect">
            <a:avLst/>
          </a:prstGeom>
        </p:spPr>
      </p:pic>
      <p:grpSp>
        <p:nvGrpSpPr>
          <p:cNvPr id="5" name="Group 4">
            <a:extLst>
              <a:ext uri="{FF2B5EF4-FFF2-40B4-BE49-F238E27FC236}">
                <a16:creationId xmlns:a16="http://schemas.microsoft.com/office/drawing/2014/main" id="{8B03140E-2379-4484-8910-675AC0FC4C79}"/>
              </a:ext>
            </a:extLst>
          </p:cNvPr>
          <p:cNvGrpSpPr/>
          <p:nvPr/>
        </p:nvGrpSpPr>
        <p:grpSpPr>
          <a:xfrm>
            <a:off x="5859261" y="5261522"/>
            <a:ext cx="3977196" cy="1439818"/>
            <a:chOff x="2711022" y="5343294"/>
            <a:chExt cx="4028765" cy="1439818"/>
          </a:xfrm>
        </p:grpSpPr>
        <p:sp>
          <p:nvSpPr>
            <p:cNvPr id="35" name="TextBox 34">
              <a:extLst>
                <a:ext uri="{FF2B5EF4-FFF2-40B4-BE49-F238E27FC236}">
                  <a16:creationId xmlns:a16="http://schemas.microsoft.com/office/drawing/2014/main" id="{34004677-2073-4A5F-9E6D-B44FBCA4AD89}"/>
                </a:ext>
              </a:extLst>
            </p:cNvPr>
            <p:cNvSpPr txBox="1"/>
            <p:nvPr/>
          </p:nvSpPr>
          <p:spPr>
            <a:xfrm>
              <a:off x="2711022" y="5343294"/>
              <a:ext cx="4028765" cy="1439818"/>
            </a:xfrm>
            <a:prstGeom prst="rect">
              <a:avLst/>
            </a:prstGeom>
            <a:solidFill>
              <a:schemeClr val="bg1"/>
            </a:solidFill>
          </p:spPr>
          <p:txBody>
            <a:bodyPr wrap="square">
              <a:spAutoFit/>
            </a:bodyPr>
            <a:lstStyle/>
            <a:p>
              <a:pPr defTabSz="582747">
                <a:spcAft>
                  <a:spcPts val="637"/>
                </a:spcAft>
                <a:buClr>
                  <a:srgbClr val="72D5E3"/>
                </a:buClr>
                <a:defRPr/>
              </a:pPr>
              <a:r>
                <a:rPr lang="en-GB" sz="1275" b="1" dirty="0">
                  <a:solidFill>
                    <a:srgbClr val="FF0000"/>
                  </a:solidFill>
                  <a:latin typeface="Cavolini" panose="03000502040302020204" pitchFamily="66" charset="0"/>
                  <a:cs typeface="Cavolini" panose="03000502040302020204" pitchFamily="66" charset="0"/>
                </a:rPr>
                <a:t>Follow and like us </a:t>
              </a:r>
              <a:r>
                <a:rPr lang="en-GB" sz="1147" dirty="0">
                  <a:solidFill>
                    <a:srgbClr val="FF0000"/>
                  </a:solidFill>
                  <a:latin typeface="Cavolini" panose="03000502040302020204" pitchFamily="66" charset="0"/>
                  <a:cs typeface="Cavolini" panose="03000502040302020204" pitchFamily="66" charset="0"/>
                </a:rPr>
                <a:t>(via your parent/carer) </a:t>
              </a:r>
            </a:p>
            <a:p>
              <a:pPr defTabSz="582747">
                <a:spcAft>
                  <a:spcPts val="637"/>
                </a:spcAft>
                <a:buClr>
                  <a:srgbClr val="72D5E3"/>
                </a:buClr>
                <a:defRPr/>
              </a:pPr>
              <a:r>
                <a:rPr lang="en-GB" sz="1147" dirty="0">
                  <a:solidFill>
                    <a:schemeClr val="accent1">
                      <a:lumMod val="75000"/>
                    </a:schemeClr>
                  </a:solidFill>
                  <a:latin typeface="Cavolini" panose="03000502040302020204" pitchFamily="66" charset="0"/>
                  <a:cs typeface="Cavolini" panose="03000502040302020204" pitchFamily="66" charset="0"/>
                </a:rPr>
                <a:t>on </a:t>
              </a:r>
              <a:r>
                <a:rPr lang="en-GB" sz="1147" b="1" dirty="0">
                  <a:solidFill>
                    <a:schemeClr val="accent1">
                      <a:lumMod val="75000"/>
                    </a:schemeClr>
                  </a:solidFill>
                  <a:latin typeface="Cavolini" panose="03000502040302020204" pitchFamily="66" charset="0"/>
                  <a:cs typeface="Cavolini" panose="03000502040302020204" pitchFamily="66" charset="0"/>
                </a:rPr>
                <a:t>Instagram/Facebook @tweenholiday</a:t>
              </a:r>
            </a:p>
            <a:p>
              <a:pPr defTabSz="582747">
                <a:spcAft>
                  <a:spcPts val="637"/>
                </a:spcAft>
                <a:buClr>
                  <a:srgbClr val="72D5E3"/>
                </a:buClr>
                <a:defRPr/>
              </a:pPr>
              <a:r>
                <a:rPr lang="en-GB" sz="1147" dirty="0">
                  <a:solidFill>
                    <a:schemeClr val="accent1">
                      <a:lumMod val="75000"/>
                    </a:schemeClr>
                  </a:solidFill>
                  <a:latin typeface="Cavolini" panose="03000502040302020204" pitchFamily="66" charset="0"/>
                  <a:cs typeface="Cavolini" panose="03000502040302020204" pitchFamily="66" charset="0"/>
                </a:rPr>
                <a:t>Email us: </a:t>
              </a:r>
              <a:r>
                <a:rPr lang="en-GB" sz="1020" dirty="0">
                  <a:solidFill>
                    <a:schemeClr val="accent1">
                      <a:lumMod val="75000"/>
                    </a:schemeClr>
                  </a:solidFill>
                  <a:latin typeface="Cavolini" panose="03000502040302020204" pitchFamily="66" charset="0"/>
                  <a:cs typeface="Cavolini" panose="03000502040302020204" pitchFamily="66" charset="0"/>
                </a:rPr>
                <a:t>tweenholiday@sapphiregroup.uk</a:t>
              </a:r>
            </a:p>
            <a:p>
              <a:pPr defTabSz="582747">
                <a:spcAft>
                  <a:spcPts val="637"/>
                </a:spcAft>
                <a:buClr>
                  <a:srgbClr val="72D5E3"/>
                </a:buClr>
                <a:defRPr/>
              </a:pPr>
              <a:r>
                <a:rPr lang="en-GB" sz="1147" dirty="0">
                  <a:solidFill>
                    <a:srgbClr val="00B050"/>
                  </a:solidFill>
                  <a:latin typeface="Cavolini" panose="03000502040302020204" pitchFamily="66" charset="0"/>
                  <a:cs typeface="Cavolini" panose="03000502040302020204" pitchFamily="66" charset="0"/>
                </a:rPr>
                <a:t>Subscribe to more free issues:</a:t>
              </a:r>
              <a:br>
                <a:rPr lang="en-GB" sz="1147" dirty="0">
                  <a:solidFill>
                    <a:srgbClr val="00B050"/>
                  </a:solidFill>
                  <a:latin typeface="Cavolini" panose="03000502040302020204" pitchFamily="66" charset="0"/>
                  <a:cs typeface="Cavolini" panose="03000502040302020204" pitchFamily="66" charset="0"/>
                </a:rPr>
              </a:br>
              <a:r>
                <a:rPr lang="en-GB" sz="1020" i="1" dirty="0">
                  <a:solidFill>
                    <a:srgbClr val="00B050"/>
                  </a:solidFill>
                  <a:latin typeface="Cavolini" panose="03000502040302020204" pitchFamily="66" charset="0"/>
                  <a:cs typeface="Cavolini" panose="03000502040302020204" pitchFamily="66" charset="0"/>
                  <a:hlinkClick r:id="rId4">
                    <a:extLst>
                      <a:ext uri="{A12FA001-AC4F-418D-AE19-62706E023703}">
                        <ahyp:hlinkClr xmlns:ahyp="http://schemas.microsoft.com/office/drawing/2018/hyperlinkcolor" val="tx"/>
                      </a:ext>
                    </a:extLst>
                  </a:hlinkClick>
                </a:rPr>
                <a:t>http://sapphiregroup.uk/subscribe</a:t>
              </a:r>
              <a:endParaRPr lang="en-GB" sz="1020" i="1" dirty="0">
                <a:solidFill>
                  <a:srgbClr val="00B050"/>
                </a:solidFill>
                <a:latin typeface="Cavolini" panose="03000502040302020204" pitchFamily="66" charset="0"/>
                <a:cs typeface="Cavolini" panose="03000502040302020204" pitchFamily="66" charset="0"/>
              </a:endParaRPr>
            </a:p>
            <a:p>
              <a:pPr defTabSz="582747">
                <a:spcAft>
                  <a:spcPts val="637"/>
                </a:spcAft>
                <a:buClr>
                  <a:srgbClr val="72D5E3"/>
                </a:buClr>
                <a:defRPr/>
              </a:pPr>
              <a:endParaRPr lang="en-GB" sz="1020" i="1" dirty="0">
                <a:latin typeface="Cavolini" panose="03000502040302020204" pitchFamily="66" charset="0"/>
                <a:cs typeface="Cavolini" panose="03000502040302020204" pitchFamily="66" charset="0"/>
              </a:endParaRPr>
            </a:p>
          </p:txBody>
        </p:sp>
        <p:pic>
          <p:nvPicPr>
            <p:cNvPr id="34" name="Picture 2">
              <a:extLst>
                <a:ext uri="{FF2B5EF4-FFF2-40B4-BE49-F238E27FC236}">
                  <a16:creationId xmlns:a16="http://schemas.microsoft.com/office/drawing/2014/main" id="{95C5F6E8-24AD-4717-86A7-70BBD25EC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383" y="5538768"/>
              <a:ext cx="524435" cy="524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3D64289-A802-48AB-814B-77396EA13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133" y="6006325"/>
              <a:ext cx="490920" cy="490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479A7187-A102-4716-AE7F-437CE7F35482}"/>
              </a:ext>
            </a:extLst>
          </p:cNvPr>
          <p:cNvSpPr txBox="1"/>
          <p:nvPr/>
        </p:nvSpPr>
        <p:spPr>
          <a:xfrm>
            <a:off x="7377641" y="338423"/>
            <a:ext cx="2202189" cy="288541"/>
          </a:xfrm>
          <a:prstGeom prst="rect">
            <a:avLst/>
          </a:prstGeom>
          <a:solidFill>
            <a:schemeClr val="bg1"/>
          </a:solidFill>
        </p:spPr>
        <p:txBody>
          <a:bodyPr wrap="square" rtlCol="0">
            <a:spAutoFit/>
          </a:bodyPr>
          <a:lstStyle/>
          <a:p>
            <a:pPr algn="ctr"/>
            <a:r>
              <a:rPr lang="en-US" sz="1275" b="1" dirty="0">
                <a:solidFill>
                  <a:schemeClr val="accent3">
                    <a:lumMod val="75000"/>
                  </a:schemeClr>
                </a:solidFill>
                <a:latin typeface="Arial Nova" panose="020B0504020202020204" pitchFamily="34" charset="0"/>
              </a:rPr>
              <a:t>Christmas 2020 – Issue #5</a:t>
            </a:r>
            <a:endParaRPr lang="en-GB" sz="1275" b="1" dirty="0">
              <a:solidFill>
                <a:schemeClr val="accent3">
                  <a:lumMod val="75000"/>
                </a:schemeClr>
              </a:solidFill>
              <a:latin typeface="Arial Nova" panose="020B0504020202020204" pitchFamily="34" charset="0"/>
            </a:endParaRPr>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377641" y="6522944"/>
            <a:ext cx="2458816" cy="178396"/>
          </a:xfrm>
          <a:prstGeom prst="rect">
            <a:avLst/>
          </a:prstGeom>
          <a:solidFill>
            <a:schemeClr val="bg1"/>
          </a:solidFill>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Clr>
                <a:srgbClr val="72D5E3"/>
              </a:buClr>
              <a:defRPr/>
            </a:pPr>
            <a:r>
              <a:rPr lang="en-GB" sz="1000" i="1" dirty="0">
                <a:solidFill>
                  <a:schemeClr val="tx1">
                    <a:lumMod val="75000"/>
                    <a:lumOff val="25000"/>
                  </a:schemeClr>
                </a:solidFill>
              </a:rPr>
              <a:t>© 2020, Sapphire Group Media Publishing.</a:t>
            </a:r>
          </a:p>
        </p:txBody>
      </p:sp>
    </p:spTree>
    <p:extLst>
      <p:ext uri="{BB962C8B-B14F-4D97-AF65-F5344CB8AC3E}">
        <p14:creationId xmlns:p14="http://schemas.microsoft.com/office/powerpoint/2010/main" val="44240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700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71F5C1-6D70-4B71-ADF6-74E8222BD315}"/>
              </a:ext>
            </a:extLst>
          </p:cNvPr>
          <p:cNvGrpSpPr/>
          <p:nvPr/>
        </p:nvGrpSpPr>
        <p:grpSpPr>
          <a:xfrm>
            <a:off x="1112025" y="5725953"/>
            <a:ext cx="1471661" cy="774897"/>
            <a:chOff x="383816" y="5659589"/>
            <a:chExt cx="1467239" cy="862529"/>
          </a:xfrm>
        </p:grpSpPr>
        <p:pic>
          <p:nvPicPr>
            <p:cNvPr id="34" name="Picture 2">
              <a:extLst>
                <a:ext uri="{FF2B5EF4-FFF2-40B4-BE49-F238E27FC236}">
                  <a16:creationId xmlns:a16="http://schemas.microsoft.com/office/drawing/2014/main" id="{95C5F6E8-24AD-4717-86A7-70BBD25EC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73" y="5659589"/>
              <a:ext cx="675935" cy="675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3D64289-A802-48AB-814B-77396EA13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303" y="5669272"/>
              <a:ext cx="632738" cy="632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D6CE9A-73FF-4112-9103-99D002D6A5CC}"/>
                </a:ext>
              </a:extLst>
            </p:cNvPr>
            <p:cNvSpPr txBox="1"/>
            <p:nvPr/>
          </p:nvSpPr>
          <p:spPr>
            <a:xfrm>
              <a:off x="383816" y="6214341"/>
              <a:ext cx="1467239" cy="307777"/>
            </a:xfrm>
            <a:prstGeom prst="rect">
              <a:avLst/>
            </a:prstGeom>
            <a:solidFill>
              <a:srgbClr val="FFFF99"/>
            </a:solidFill>
            <a:effectLst>
              <a:softEdge rad="31750"/>
            </a:effectLst>
          </p:spPr>
          <p:txBody>
            <a:bodyPr wrap="square" rtlCol="0">
              <a:spAutoFit/>
            </a:bodyPr>
            <a:lstStyle/>
            <a:p>
              <a:pPr algn="ctr"/>
              <a:r>
                <a:rPr lang="en-US" sz="1400" dirty="0">
                  <a:solidFill>
                    <a:schemeClr val="tx2"/>
                  </a:solidFill>
                  <a:latin typeface="Arial Nova" panose="020B0504020202020204" pitchFamily="34" charset="0"/>
                </a:rPr>
                <a:t>@tweenholiday</a:t>
              </a:r>
              <a:endParaRPr lang="en-GB" sz="1400" dirty="0">
                <a:solidFill>
                  <a:schemeClr val="tx2"/>
                </a:solidFill>
                <a:latin typeface="Arial Nova" panose="020B0504020202020204" pitchFamily="34" charset="0"/>
              </a:endParaRPr>
            </a:p>
          </p:txBody>
        </p:sp>
      </p:grpSp>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076" y="100796"/>
            <a:ext cx="1801848" cy="1801848"/>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sp>
        <p:nvSpPr>
          <p:cNvPr id="7" name="TextBox 6">
            <a:extLst>
              <a:ext uri="{FF2B5EF4-FFF2-40B4-BE49-F238E27FC236}">
                <a16:creationId xmlns:a16="http://schemas.microsoft.com/office/drawing/2014/main" id="{8615BABD-BBA8-4B78-A0AF-66D8212BA613}"/>
              </a:ext>
            </a:extLst>
          </p:cNvPr>
          <p:cNvSpPr txBox="1"/>
          <p:nvPr/>
        </p:nvSpPr>
        <p:spPr>
          <a:xfrm>
            <a:off x="126890" y="155197"/>
            <a:ext cx="3566221" cy="5570756"/>
          </a:xfrm>
          <a:prstGeom prst="rect">
            <a:avLst/>
          </a:prstGeom>
          <a:solidFill>
            <a:schemeClr val="accent5">
              <a:lumMod val="75000"/>
            </a:schemeClr>
          </a:solidFill>
        </p:spPr>
        <p:txBody>
          <a:bodyPr wrap="square" rtlCol="0">
            <a:spAutoFit/>
          </a:bodyPr>
          <a:lstStyle/>
          <a:p>
            <a:pPr algn="ctr"/>
            <a:r>
              <a:rPr lang="en-US" sz="2400" b="1" dirty="0">
                <a:solidFill>
                  <a:schemeClr val="tx2"/>
                </a:solidFill>
                <a:latin typeface="Cavolini" panose="03000502040302020204" pitchFamily="66" charset="0"/>
                <a:cs typeface="Cavolini" panose="03000502040302020204" pitchFamily="66" charset="0"/>
              </a:rPr>
              <a:t>Celebrating </a:t>
            </a:r>
          </a:p>
          <a:p>
            <a:pPr algn="ctr"/>
            <a:r>
              <a:rPr lang="en-US" sz="2400" b="1" dirty="0">
                <a:solidFill>
                  <a:schemeClr val="tx2"/>
                </a:solidFill>
                <a:latin typeface="Cavolini" panose="03000502040302020204" pitchFamily="66" charset="0"/>
                <a:cs typeface="Cavolini" panose="03000502040302020204" pitchFamily="66" charset="0"/>
              </a:rPr>
              <a:t>The Nativity!</a:t>
            </a:r>
          </a:p>
          <a:p>
            <a:pPr algn="ctr"/>
            <a:endParaRPr lang="en-US" sz="1600" b="1" dirty="0">
              <a:solidFill>
                <a:schemeClr val="tx2"/>
              </a:solidFill>
              <a:latin typeface="Cavolini" panose="03000502040302020204" pitchFamily="66" charset="0"/>
              <a:cs typeface="Cavolini" panose="03000502040302020204" pitchFamily="66" charset="0"/>
            </a:endParaRPr>
          </a:p>
          <a:p>
            <a:pPr algn="ctr"/>
            <a:r>
              <a:rPr lang="en-US" sz="1600" b="1" dirty="0">
                <a:solidFill>
                  <a:schemeClr val="tx2"/>
                </a:solidFill>
                <a:latin typeface="Cavolini" panose="03000502040302020204" pitchFamily="66" charset="0"/>
                <a:cs typeface="Cavolini" panose="03000502040302020204" pitchFamily="66" charset="0"/>
              </a:rPr>
              <a:t>Hey everyone,</a:t>
            </a:r>
          </a:p>
          <a:p>
            <a:pPr algn="ctr"/>
            <a:endParaRPr lang="en-US" sz="1600" b="1" dirty="0">
              <a:solidFill>
                <a:schemeClr val="tx2"/>
              </a:solidFill>
              <a:latin typeface="Cavolini" panose="03000502040302020204" pitchFamily="66" charset="0"/>
              <a:cs typeface="Cavolini" panose="03000502040302020204" pitchFamily="66" charset="0"/>
            </a:endParaRPr>
          </a:p>
          <a:p>
            <a:pPr algn="ctr"/>
            <a:r>
              <a:rPr lang="en-US" sz="1600" b="1" dirty="0">
                <a:solidFill>
                  <a:schemeClr val="tx2"/>
                </a:solidFill>
                <a:latin typeface="Cavolini" panose="03000502040302020204" pitchFamily="66" charset="0"/>
                <a:cs typeface="Cavolini" panose="03000502040302020204" pitchFamily="66" charset="0"/>
              </a:rPr>
              <a:t>Hope you enjoy this issue of Tween Holiday!</a:t>
            </a:r>
          </a:p>
          <a:p>
            <a:pPr algn="ctr"/>
            <a:r>
              <a:rPr lang="en-US" sz="1600" b="1" dirty="0">
                <a:solidFill>
                  <a:schemeClr val="tx2"/>
                </a:solidFill>
                <a:latin typeface="Cavolini" panose="03000502040302020204" pitchFamily="66" charset="0"/>
                <a:cs typeface="Cavolini" panose="03000502040302020204" pitchFamily="66" charset="0"/>
              </a:rPr>
              <a:t>We are so excited for this Christmas issue! And look forward to sharing the New Year issue with you in January 2021!</a:t>
            </a:r>
          </a:p>
          <a:p>
            <a:pPr algn="ctr"/>
            <a:endParaRPr lang="en-US" sz="1600" b="1" dirty="0">
              <a:solidFill>
                <a:schemeClr val="tx2"/>
              </a:solidFill>
              <a:latin typeface="Cavolini" panose="03000502040302020204" pitchFamily="66" charset="0"/>
              <a:cs typeface="Cavolini" panose="03000502040302020204" pitchFamily="66" charset="0"/>
            </a:endParaRPr>
          </a:p>
          <a:p>
            <a:pPr algn="ctr"/>
            <a:r>
              <a:rPr lang="en-US" sz="1600" b="1" dirty="0">
                <a:solidFill>
                  <a:schemeClr val="tx2"/>
                </a:solidFill>
                <a:latin typeface="Cavolini" panose="03000502040302020204" pitchFamily="66" charset="0"/>
                <a:cs typeface="Cavolini" panose="03000502040302020204" pitchFamily="66" charset="0"/>
              </a:rPr>
              <a:t>In the meantime, Merry Christmas and Happy New Year.</a:t>
            </a:r>
          </a:p>
          <a:p>
            <a:pPr algn="ctr"/>
            <a:r>
              <a:rPr lang="en-US" sz="1600" b="1" dirty="0">
                <a:solidFill>
                  <a:schemeClr val="tx2"/>
                </a:solidFill>
                <a:latin typeface="Cavolini" panose="03000502040302020204" pitchFamily="66" charset="0"/>
                <a:cs typeface="Cavolini" panose="03000502040302020204" pitchFamily="66" charset="0"/>
              </a:rPr>
              <a:t>Take time to chill, relax and enjoy good food, family and fun this season.</a:t>
            </a:r>
          </a:p>
          <a:p>
            <a:pPr algn="ctr"/>
            <a:r>
              <a:rPr lang="en-US" sz="1600" b="1">
                <a:solidFill>
                  <a:schemeClr val="accent3">
                    <a:lumMod val="75000"/>
                  </a:schemeClr>
                </a:solidFill>
                <a:latin typeface="Cavolini" panose="03000502040302020204" pitchFamily="66" charset="0"/>
                <a:cs typeface="Cavolini" panose="03000502040302020204" pitchFamily="66" charset="0"/>
              </a:rPr>
              <a:t>Caritas</a:t>
            </a:r>
            <a:r>
              <a:rPr lang="en-US" sz="1600" b="1" dirty="0">
                <a:solidFill>
                  <a:schemeClr val="accent3">
                    <a:lumMod val="75000"/>
                  </a:schemeClr>
                </a:solidFill>
                <a:latin typeface="Cavolini" panose="03000502040302020204" pitchFamily="66" charset="0"/>
                <a:cs typeface="Cavolini" panose="03000502040302020204" pitchFamily="66" charset="0"/>
              </a:rPr>
              <a:t>, </a:t>
            </a:r>
            <a:r>
              <a:rPr lang="en-US" sz="1600" b="1" dirty="0">
                <a:solidFill>
                  <a:schemeClr val="tx2"/>
                </a:solidFill>
                <a:latin typeface="Cavolini" panose="03000502040302020204" pitchFamily="66" charset="0"/>
                <a:cs typeface="Cavolini" panose="03000502040302020204" pitchFamily="66" charset="0"/>
              </a:rPr>
              <a:t>from the TH Crew.</a:t>
            </a:r>
            <a:r>
              <a:rPr lang="en-US" sz="3600" b="1" dirty="0">
                <a:solidFill>
                  <a:schemeClr val="tx2"/>
                </a:solidFill>
                <a:latin typeface="Cavolini" panose="03000502040302020204" pitchFamily="66" charset="0"/>
                <a:cs typeface="Cavolini" panose="03000502040302020204" pitchFamily="66" charset="0"/>
              </a:rPr>
              <a:t> </a:t>
            </a:r>
            <a:endParaRPr lang="en-GB" sz="3600" b="1" dirty="0">
              <a:solidFill>
                <a:schemeClr val="tx2"/>
              </a:solidFill>
              <a:latin typeface="Cavolini" panose="03000502040302020204" pitchFamily="66" charset="0"/>
              <a:cs typeface="Cavolini" panose="03000502040302020204" pitchFamily="66" charset="0"/>
            </a:endParaRPr>
          </a:p>
        </p:txBody>
      </p:sp>
      <p:pic>
        <p:nvPicPr>
          <p:cNvPr id="13" name="Picture 12" descr="Close up of bell wreath">
            <a:extLst>
              <a:ext uri="{FF2B5EF4-FFF2-40B4-BE49-F238E27FC236}">
                <a16:creationId xmlns:a16="http://schemas.microsoft.com/office/drawing/2014/main" id="{B62DF57A-CE4C-437F-9511-1F21A9F3EDE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074326" y="5370143"/>
            <a:ext cx="1634497" cy="1053640"/>
          </a:xfrm>
          <a:prstGeom prst="rect">
            <a:avLst/>
          </a:prstGeom>
          <a:ln>
            <a:solidFill>
              <a:schemeClr val="accent5">
                <a:lumMod val="75000"/>
              </a:schemeClr>
            </a:solidFill>
          </a:ln>
        </p:spPr>
      </p:pic>
      <p:pic>
        <p:nvPicPr>
          <p:cNvPr id="16" name="Picture 15" descr="Festive scene with hot chocolate, maple cookie and Christmas decorations">
            <a:extLst>
              <a:ext uri="{FF2B5EF4-FFF2-40B4-BE49-F238E27FC236}">
                <a16:creationId xmlns:a16="http://schemas.microsoft.com/office/drawing/2014/main" id="{C43D2F31-5312-4CE7-8B6F-F45299E8E42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59894" y="5386603"/>
            <a:ext cx="1662430" cy="1053640"/>
          </a:xfrm>
          <a:prstGeom prst="rect">
            <a:avLst/>
          </a:prstGeom>
          <a:ln>
            <a:solidFill>
              <a:schemeClr val="accent5">
                <a:lumMod val="75000"/>
              </a:schemeClr>
            </a:solidFill>
          </a:ln>
        </p:spPr>
      </p:pic>
      <p:pic>
        <p:nvPicPr>
          <p:cNvPr id="15" name="Picture 14" descr="Person baking Christmas treats">
            <a:extLst>
              <a:ext uri="{FF2B5EF4-FFF2-40B4-BE49-F238E27FC236}">
                <a16:creationId xmlns:a16="http://schemas.microsoft.com/office/drawing/2014/main" id="{F6C285AA-431A-4151-A762-8FCE9671EB4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59893" y="3857499"/>
            <a:ext cx="1662430" cy="1032474"/>
          </a:xfrm>
          <a:prstGeom prst="rect">
            <a:avLst/>
          </a:prstGeom>
          <a:ln>
            <a:solidFill>
              <a:schemeClr val="accent4">
                <a:lumMod val="75000"/>
              </a:schemeClr>
            </a:solidFill>
          </a:ln>
        </p:spPr>
      </p:pic>
      <p:pic>
        <p:nvPicPr>
          <p:cNvPr id="17" name="Picture 16" descr="Tying a bow in an arrangment of presents">
            <a:extLst>
              <a:ext uri="{FF2B5EF4-FFF2-40B4-BE49-F238E27FC236}">
                <a16:creationId xmlns:a16="http://schemas.microsoft.com/office/drawing/2014/main" id="{A83651D8-AF53-43DD-83B3-67DC0D8EE75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074326" y="3865348"/>
            <a:ext cx="1598054" cy="1032474"/>
          </a:xfrm>
          <a:prstGeom prst="rect">
            <a:avLst/>
          </a:prstGeom>
          <a:ln>
            <a:solidFill>
              <a:schemeClr val="accent4">
                <a:lumMod val="75000"/>
              </a:schemeClr>
            </a:solidFill>
          </a:ln>
        </p:spPr>
      </p:pic>
      <p:sp>
        <p:nvSpPr>
          <p:cNvPr id="18" name="Title 52">
            <a:extLst>
              <a:ext uri="{FF2B5EF4-FFF2-40B4-BE49-F238E27FC236}">
                <a16:creationId xmlns:a16="http://schemas.microsoft.com/office/drawing/2014/main" id="{C556188B-B58D-4BE3-B288-7A47ED5946CC}"/>
              </a:ext>
            </a:extLst>
          </p:cNvPr>
          <p:cNvSpPr txBox="1">
            <a:spLocks/>
          </p:cNvSpPr>
          <p:nvPr/>
        </p:nvSpPr>
        <p:spPr>
          <a:xfrm>
            <a:off x="6499467" y="253121"/>
            <a:ext cx="3406533" cy="663610"/>
          </a:xfrm>
          <a:prstGeom prst="rect">
            <a:avLst/>
          </a:prstGeom>
          <a:noFill/>
        </p:spPr>
        <p:txBody>
          <a:bodyPr vert="horz" lIns="612000" tIns="72000" rIns="108000" bIns="72000" rtlCol="0" anchor="t">
            <a:noAutofit/>
          </a:bodyPr>
          <a:lstStyle>
            <a:lvl1pPr algn="l" defTabSz="854715" rtl="0" eaLnBrk="1" latinLnBrk="0" hangingPunct="1">
              <a:lnSpc>
                <a:spcPct val="90000"/>
              </a:lnSpc>
              <a:spcBef>
                <a:spcPct val="0"/>
              </a:spcBef>
              <a:buNone/>
              <a:defRPr sz="3365" b="1" kern="1200" cap="none" spc="-140">
                <a:ln w="6350">
                  <a:noFill/>
                  <a:prstDash val="solid"/>
                </a:ln>
                <a:solidFill>
                  <a:schemeClr val="bg1"/>
                </a:solidFill>
                <a:effectLst>
                  <a:outerShdw blurRad="101600" dist="38100" dir="2640000" algn="bl" rotWithShape="0">
                    <a:schemeClr val="tx1"/>
                  </a:outerShdw>
                </a:effectLst>
                <a:latin typeface="+mj-lt"/>
                <a:ea typeface="+mj-ea"/>
                <a:cs typeface="+mj-cs"/>
              </a:defRPr>
            </a:lvl1pPr>
          </a:lstStyle>
          <a:p>
            <a:r>
              <a:rPr lang="en-US" sz="2804" dirty="0">
                <a:solidFill>
                  <a:schemeClr val="accent1">
                    <a:lumMod val="7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T</a:t>
            </a:r>
            <a:r>
              <a:rPr lang="en-US" sz="2804" dirty="0">
                <a:solidFill>
                  <a:srgbClr val="FFFF0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a:t>
            </a:r>
            <a:r>
              <a:rPr lang="en-US" sz="2804" dirty="0">
                <a:solidFill>
                  <a:schemeClr val="accent4">
                    <a:lumMod val="7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e</a:t>
            </a:r>
            <a:r>
              <a:rPr lang="en-US" sz="2804" dirty="0">
                <a:solidFill>
                  <a:srgbClr val="C761B4"/>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e</a:t>
            </a:r>
            <a:r>
              <a:rPr lang="en-US" sz="2804" dirty="0">
                <a:solidFill>
                  <a:schemeClr val="accent1">
                    <a:lumMod val="60000"/>
                    <a:lumOff val="40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n </a:t>
            </a:r>
            <a:r>
              <a:rPr lang="en-US" sz="2804" dirty="0">
                <a:solidFill>
                  <a:srgbClr val="FF6165"/>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H</a:t>
            </a:r>
            <a:r>
              <a:rPr lang="en-US" sz="2804" dirty="0">
                <a:solidFill>
                  <a:srgbClr val="FFC00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o</a:t>
            </a:r>
            <a:r>
              <a:rPr lang="en-US" sz="2804" dirty="0">
                <a:solidFill>
                  <a:schemeClr val="accent4"/>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l</a:t>
            </a:r>
            <a:r>
              <a:rPr lang="en-US" sz="2804" dirty="0">
                <a:solidFill>
                  <a:srgbClr val="92D05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i</a:t>
            </a:r>
            <a:r>
              <a:rPr lang="en-US" sz="2804" dirty="0">
                <a:solidFill>
                  <a:srgbClr val="C761B4"/>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d</a:t>
            </a:r>
            <a:r>
              <a:rPr lang="en-US" sz="2804" dirty="0">
                <a:solidFill>
                  <a:srgbClr val="FFFF0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a</a:t>
            </a:r>
            <a:r>
              <a:rPr lang="en-US" sz="2804" dirty="0">
                <a:solidFill>
                  <a:srgbClr val="00CCFF"/>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y</a:t>
            </a:r>
            <a:endParaRPr lang="en-GB" sz="2804" dirty="0">
              <a:solidFill>
                <a:srgbClr val="00CCFF"/>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19" name="Text Placeholder 54">
            <a:extLst>
              <a:ext uri="{FF2B5EF4-FFF2-40B4-BE49-F238E27FC236}">
                <a16:creationId xmlns:a16="http://schemas.microsoft.com/office/drawing/2014/main" id="{D0FC06DF-0F35-46B2-A31C-979CAF711F55}"/>
              </a:ext>
            </a:extLst>
          </p:cNvPr>
          <p:cNvSpPr txBox="1">
            <a:spLocks/>
          </p:cNvSpPr>
          <p:nvPr/>
        </p:nvSpPr>
        <p:spPr>
          <a:xfrm>
            <a:off x="7410583" y="872252"/>
            <a:ext cx="1858496" cy="273423"/>
          </a:xfrm>
          <a:prstGeom prst="rect">
            <a:avLst/>
          </a:prstGeom>
          <a:solidFill>
            <a:schemeClr val="accent5">
              <a:lumMod val="75000"/>
            </a:schemeClr>
          </a:solidFill>
        </p:spPr>
        <p:txBody>
          <a:bodyPr vert="horz" lIns="0" tIns="0" rIns="0" bIns="0" rtlCol="0">
            <a:noAutofit/>
          </a:bodyPr>
          <a:lstStyle>
            <a:lvl1pPr marL="0" indent="0" algn="l" defTabSz="1341150" rtl="0" eaLnBrk="1" latinLnBrk="0" hangingPunct="1">
              <a:lnSpc>
                <a:spcPts val="1760"/>
              </a:lnSpc>
              <a:spcBef>
                <a:spcPts val="0"/>
              </a:spcBef>
              <a:spcAft>
                <a:spcPts val="1467"/>
              </a:spcAft>
              <a:buClr>
                <a:schemeClr val="accent1"/>
              </a:buClr>
              <a:buFont typeface="Arial" panose="020B0604020202020204" pitchFamily="34" charset="0"/>
              <a:buNone/>
              <a:defRPr sz="1173" kern="1200">
                <a:solidFill>
                  <a:schemeClr val="tx1">
                    <a:lumMod val="85000"/>
                    <a:lumOff val="15000"/>
                  </a:schemeClr>
                </a:solidFill>
                <a:latin typeface="+mn-lt"/>
                <a:ea typeface="+mn-ea"/>
                <a:cs typeface="+mn-cs"/>
              </a:defRPr>
            </a:lvl1pPr>
            <a:lvl2pPr marL="263108" indent="0" algn="l" defTabSz="1341150" rtl="0" eaLnBrk="1" latinLnBrk="0" hangingPunct="1">
              <a:lnSpc>
                <a:spcPts val="1760"/>
              </a:lnSpc>
              <a:spcBef>
                <a:spcPts val="0"/>
              </a:spcBef>
              <a:spcAft>
                <a:spcPts val="1467"/>
              </a:spcAft>
              <a:buClr>
                <a:schemeClr val="accent1"/>
              </a:buClr>
              <a:buFont typeface="Arial" panose="020B0604020202020204" pitchFamily="34" charset="0"/>
              <a:buNone/>
              <a:defRPr sz="1173" kern="1200">
                <a:solidFill>
                  <a:schemeClr val="tx1">
                    <a:lumMod val="75000"/>
                    <a:lumOff val="25000"/>
                  </a:schemeClr>
                </a:solidFill>
                <a:latin typeface="+mn-lt"/>
                <a:ea typeface="+mn-ea"/>
                <a:cs typeface="+mn-cs"/>
              </a:defRPr>
            </a:lvl2pPr>
            <a:lvl3pPr marL="528544" indent="0" algn="l" defTabSz="1341150" rtl="0" eaLnBrk="1" latinLnBrk="0" hangingPunct="1">
              <a:lnSpc>
                <a:spcPts val="1760"/>
              </a:lnSpc>
              <a:spcBef>
                <a:spcPts val="0"/>
              </a:spcBef>
              <a:spcAft>
                <a:spcPts val="1467"/>
              </a:spcAft>
              <a:buClr>
                <a:schemeClr val="accent1"/>
              </a:buClr>
              <a:buFont typeface="Arial" panose="020B0604020202020204" pitchFamily="34" charset="0"/>
              <a:buNone/>
              <a:defRPr sz="1173" kern="1200">
                <a:solidFill>
                  <a:schemeClr val="tx1">
                    <a:lumMod val="75000"/>
                    <a:lumOff val="25000"/>
                  </a:schemeClr>
                </a:solidFill>
                <a:latin typeface="+mn-lt"/>
                <a:ea typeface="+mn-ea"/>
                <a:cs typeface="+mn-cs"/>
              </a:defRPr>
            </a:lvl3pPr>
            <a:lvl4pPr marL="789322" indent="0" algn="l" defTabSz="1341150" rtl="0" eaLnBrk="1" latinLnBrk="0" hangingPunct="1">
              <a:lnSpc>
                <a:spcPts val="1760"/>
              </a:lnSpc>
              <a:spcBef>
                <a:spcPts val="0"/>
              </a:spcBef>
              <a:spcAft>
                <a:spcPts val="1467"/>
              </a:spcAft>
              <a:buClr>
                <a:schemeClr val="accent1"/>
              </a:buClr>
              <a:buFont typeface="Arial" panose="020B0604020202020204" pitchFamily="34" charset="0"/>
              <a:buNone/>
              <a:defRPr sz="1173" kern="1200">
                <a:solidFill>
                  <a:schemeClr val="tx1">
                    <a:lumMod val="75000"/>
                    <a:lumOff val="25000"/>
                  </a:schemeClr>
                </a:solidFill>
                <a:latin typeface="+mn-lt"/>
                <a:ea typeface="+mn-ea"/>
                <a:cs typeface="+mn-cs"/>
              </a:defRPr>
            </a:lvl4pPr>
            <a:lvl5pPr marL="1052431" indent="0" algn="l" defTabSz="1341150" rtl="0" eaLnBrk="1" latinLnBrk="0" hangingPunct="1">
              <a:lnSpc>
                <a:spcPts val="1760"/>
              </a:lnSpc>
              <a:spcBef>
                <a:spcPts val="0"/>
              </a:spcBef>
              <a:spcAft>
                <a:spcPts val="1467"/>
              </a:spcAft>
              <a:buClr>
                <a:schemeClr val="accent1"/>
              </a:buClr>
              <a:buFont typeface="Arial" panose="020B0604020202020204" pitchFamily="34" charset="0"/>
              <a:buNone/>
              <a:defRPr sz="1173" kern="1200">
                <a:solidFill>
                  <a:schemeClr val="tx1">
                    <a:lumMod val="75000"/>
                    <a:lumOff val="25000"/>
                  </a:schemeClr>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gn="ctr"/>
            <a:r>
              <a:rPr lang="en-GB" sz="1275" dirty="0">
                <a:solidFill>
                  <a:srgbClr val="00B050"/>
                </a:solidFill>
                <a:effectLst>
                  <a:outerShdw blurRad="38100" dist="38100" dir="2700000" algn="tl">
                    <a:srgbClr val="000000">
                      <a:alpha val="43137"/>
                    </a:srgbClr>
                  </a:outerShdw>
                </a:effectLst>
                <a:latin typeface="Abadi Extra Light" panose="020B0204020104020204" pitchFamily="34" charset="0"/>
              </a:rPr>
              <a:t>CHRISTIMAS TIME #5</a:t>
            </a:r>
          </a:p>
        </p:txBody>
      </p:sp>
      <p:sp>
        <p:nvSpPr>
          <p:cNvPr id="20" name="TextBox 19">
            <a:extLst>
              <a:ext uri="{FF2B5EF4-FFF2-40B4-BE49-F238E27FC236}">
                <a16:creationId xmlns:a16="http://schemas.microsoft.com/office/drawing/2014/main" id="{69A4C330-64EC-488A-83B4-CFE1AF3DEB83}"/>
              </a:ext>
            </a:extLst>
          </p:cNvPr>
          <p:cNvSpPr txBox="1"/>
          <p:nvPr/>
        </p:nvSpPr>
        <p:spPr>
          <a:xfrm>
            <a:off x="7542455" y="1225410"/>
            <a:ext cx="1594751" cy="288541"/>
          </a:xfrm>
          <a:prstGeom prst="rect">
            <a:avLst/>
          </a:prstGeom>
          <a:noFill/>
        </p:spPr>
        <p:txBody>
          <a:bodyPr wrap="square" rtlCol="0">
            <a:spAutoFit/>
          </a:bodyPr>
          <a:lstStyle/>
          <a:p>
            <a:pPr algn="ctr"/>
            <a:r>
              <a:rPr lang="en-US" sz="1275" dirty="0">
                <a:solidFill>
                  <a:schemeClr val="accent1">
                    <a:lumMod val="50000"/>
                  </a:schemeClr>
                </a:solidFill>
                <a:latin typeface="Cavolini" panose="03000502040302020204" pitchFamily="66" charset="0"/>
                <a:cs typeface="Cavolini" panose="03000502040302020204" pitchFamily="66" charset="0"/>
              </a:rPr>
              <a:t>In this issue</a:t>
            </a:r>
            <a:endParaRPr lang="en-GB" sz="1275" dirty="0">
              <a:solidFill>
                <a:schemeClr val="accent1">
                  <a:lumMod val="50000"/>
                </a:schemeClr>
              </a:solidFill>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090CBD23-C038-491E-9E85-616BCD24944D}"/>
              </a:ext>
            </a:extLst>
          </p:cNvPr>
          <p:cNvPicPr>
            <a:picLocks noChangeAspect="1"/>
          </p:cNvPicPr>
          <p:nvPr/>
        </p:nvPicPr>
        <p:blipFill rotWithShape="1">
          <a:blip r:embed="rId9">
            <a:extLst>
              <a:ext uri="{28A0092B-C50C-407E-A947-70E740481C1C}">
                <a14:useLocalDpi xmlns:a14="http://schemas.microsoft.com/office/drawing/2010/main" val="0"/>
              </a:ext>
            </a:extLst>
          </a:blip>
          <a:srcRect l="-481"/>
          <a:stretch/>
        </p:blipFill>
        <p:spPr>
          <a:xfrm>
            <a:off x="4135752" y="3809498"/>
            <a:ext cx="1634496" cy="288205"/>
          </a:xfrm>
          <a:prstGeom prst="rect">
            <a:avLst/>
          </a:prstGeom>
          <a:ln>
            <a:solidFill>
              <a:schemeClr val="accent5">
                <a:lumMod val="75000"/>
              </a:schemeClr>
            </a:solidFill>
          </a:ln>
        </p:spPr>
      </p:pic>
      <p:sp>
        <p:nvSpPr>
          <p:cNvPr id="22" name="TextBox 21">
            <a:extLst>
              <a:ext uri="{FF2B5EF4-FFF2-40B4-BE49-F238E27FC236}">
                <a16:creationId xmlns:a16="http://schemas.microsoft.com/office/drawing/2014/main" id="{F9787F32-9C97-4CA9-83A9-A20CAAA1B775}"/>
              </a:ext>
            </a:extLst>
          </p:cNvPr>
          <p:cNvSpPr txBox="1"/>
          <p:nvPr/>
        </p:nvSpPr>
        <p:spPr>
          <a:xfrm>
            <a:off x="4135752" y="4106581"/>
            <a:ext cx="1634496" cy="2354491"/>
          </a:xfrm>
          <a:prstGeom prst="rect">
            <a:avLst/>
          </a:prstGeom>
          <a:solidFill>
            <a:schemeClr val="accent1">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defTabSz="854715">
              <a:spcBef>
                <a:spcPts val="935"/>
              </a:spcBef>
            </a:pPr>
            <a:br>
              <a:rPr lang="en-GB" sz="1200" i="1" dirty="0">
                <a:solidFill>
                  <a:schemeClr val="tx2">
                    <a:lumMod val="75000"/>
                  </a:schemeClr>
                </a:solidFill>
                <a:latin typeface="Abadi Extra Light" panose="020B0204020104020204" pitchFamily="34" charset="0"/>
              </a:rPr>
            </a:br>
            <a:r>
              <a:rPr lang="en-GB" sz="1200" i="1" dirty="0">
                <a:solidFill>
                  <a:schemeClr val="tx2">
                    <a:lumMod val="75000"/>
                  </a:schemeClr>
                </a:solidFill>
                <a:latin typeface="Abadi Extra Light" panose="020B0204020104020204" pitchFamily="34" charset="0"/>
              </a:rPr>
              <a:t>Writers</a:t>
            </a:r>
            <a:br>
              <a:rPr lang="en-GB" sz="1200" dirty="0">
                <a:solidFill>
                  <a:schemeClr val="tx2">
                    <a:lumMod val="75000"/>
                  </a:schemeClr>
                </a:solidFill>
                <a:latin typeface="Abadi Extra Light" panose="020B0204020104020204" pitchFamily="34" charset="0"/>
              </a:rPr>
            </a:br>
            <a:r>
              <a:rPr lang="en-GB" sz="1200" dirty="0">
                <a:solidFill>
                  <a:schemeClr val="tx2">
                    <a:lumMod val="75000"/>
                  </a:schemeClr>
                </a:solidFill>
                <a:latin typeface="Abadi Extra Light" panose="020B0204020104020204" pitchFamily="34" charset="0"/>
              </a:rPr>
              <a:t>Cam Cam &amp; </a:t>
            </a:r>
            <a:r>
              <a:rPr lang="en-GB" sz="1200" dirty="0" err="1">
                <a:solidFill>
                  <a:schemeClr val="tx2">
                    <a:lumMod val="75000"/>
                  </a:schemeClr>
                </a:solidFill>
                <a:latin typeface="Abadi Extra Light" panose="020B0204020104020204" pitchFamily="34" charset="0"/>
              </a:rPr>
              <a:t>Zizi</a:t>
            </a:r>
            <a:endParaRPr lang="en-GB" sz="1200" dirty="0">
              <a:solidFill>
                <a:schemeClr val="tx2">
                  <a:lumMod val="75000"/>
                </a:schemeClr>
              </a:solidFill>
              <a:latin typeface="Abadi Extra Light" panose="020B0204020104020204" pitchFamily="34" charset="0"/>
            </a:endParaRPr>
          </a:p>
          <a:p>
            <a:pPr algn="ctr" defTabSz="854715">
              <a:spcBef>
                <a:spcPts val="935"/>
              </a:spcBef>
            </a:pPr>
            <a:r>
              <a:rPr lang="en-GB" sz="1200" i="1" dirty="0">
                <a:solidFill>
                  <a:schemeClr val="tx2">
                    <a:lumMod val="75000"/>
                  </a:schemeClr>
                </a:solidFill>
                <a:latin typeface="Abadi Extra Light" panose="020B0204020104020204" pitchFamily="34" charset="0"/>
              </a:rPr>
              <a:t>Editorial Review</a:t>
            </a:r>
            <a:br>
              <a:rPr lang="en-GB" sz="1200" dirty="0">
                <a:solidFill>
                  <a:schemeClr val="tx2">
                    <a:lumMod val="75000"/>
                  </a:schemeClr>
                </a:solidFill>
                <a:latin typeface="Abadi Extra Light" panose="020B0204020104020204" pitchFamily="34" charset="0"/>
              </a:rPr>
            </a:br>
            <a:r>
              <a:rPr lang="en-GB" sz="1200" dirty="0">
                <a:solidFill>
                  <a:schemeClr val="tx2">
                    <a:lumMod val="75000"/>
                  </a:schemeClr>
                </a:solidFill>
                <a:latin typeface="Abadi Extra Light" panose="020B0204020104020204" pitchFamily="34" charset="0"/>
              </a:rPr>
              <a:t>Anton</a:t>
            </a:r>
          </a:p>
          <a:p>
            <a:pPr algn="ctr" defTabSz="854715">
              <a:spcBef>
                <a:spcPts val="935"/>
              </a:spcBef>
            </a:pPr>
            <a:r>
              <a:rPr lang="en-GB" sz="1200" i="1" dirty="0">
                <a:solidFill>
                  <a:schemeClr val="tx2">
                    <a:lumMod val="75000"/>
                  </a:schemeClr>
                </a:solidFill>
                <a:latin typeface="Abadi Extra Light" panose="020B0204020104020204" pitchFamily="34" charset="0"/>
              </a:rPr>
              <a:t>Editor In Chief</a:t>
            </a:r>
            <a:br>
              <a:rPr lang="en-GB" sz="1200" dirty="0">
                <a:solidFill>
                  <a:schemeClr val="tx2">
                    <a:lumMod val="75000"/>
                  </a:schemeClr>
                </a:solidFill>
                <a:latin typeface="Abadi Extra Light" panose="020B0204020104020204" pitchFamily="34" charset="0"/>
              </a:rPr>
            </a:br>
            <a:r>
              <a:rPr lang="en-GB" sz="1200" dirty="0">
                <a:solidFill>
                  <a:schemeClr val="tx2">
                    <a:lumMod val="75000"/>
                  </a:schemeClr>
                </a:solidFill>
                <a:latin typeface="Abadi Extra Light" panose="020B0204020104020204" pitchFamily="34" charset="0"/>
              </a:rPr>
              <a:t>Linda Unugboke</a:t>
            </a:r>
          </a:p>
          <a:p>
            <a:pPr algn="ctr">
              <a:lnSpc>
                <a:spcPct val="100000"/>
              </a:lnSpc>
            </a:pPr>
            <a:endParaRPr lang="en-GB" sz="1200" dirty="0">
              <a:solidFill>
                <a:schemeClr val="tx2">
                  <a:lumMod val="75000"/>
                </a:schemeClr>
              </a:solidFill>
              <a:latin typeface="Abadi Extra Light" panose="020B0204020104020204" pitchFamily="34" charset="0"/>
            </a:endParaRPr>
          </a:p>
          <a:p>
            <a:pPr algn="ctr">
              <a:lnSpc>
                <a:spcPct val="100000"/>
              </a:lnSpc>
            </a:pPr>
            <a:r>
              <a:rPr lang="en-GB" sz="1200" i="1" dirty="0">
                <a:solidFill>
                  <a:schemeClr val="tx2">
                    <a:lumMod val="75000"/>
                  </a:schemeClr>
                </a:solidFill>
                <a:latin typeface="Abadi Extra Light" panose="020B0204020104020204" pitchFamily="34" charset="0"/>
              </a:rPr>
              <a:t>Creative Directors</a:t>
            </a:r>
            <a:br>
              <a:rPr lang="en-GB" sz="1200" dirty="0">
                <a:solidFill>
                  <a:schemeClr val="tx2">
                    <a:lumMod val="75000"/>
                  </a:schemeClr>
                </a:solidFill>
                <a:latin typeface="Abadi Extra Light" panose="020B0204020104020204" pitchFamily="34" charset="0"/>
              </a:rPr>
            </a:br>
            <a:r>
              <a:rPr lang="en-GB" sz="1200" dirty="0">
                <a:solidFill>
                  <a:schemeClr val="tx2">
                    <a:lumMod val="75000"/>
                  </a:schemeClr>
                </a:solidFill>
                <a:latin typeface="Abadi Extra Light" panose="020B0204020104020204" pitchFamily="34" charset="0"/>
              </a:rPr>
              <a:t>Cam </a:t>
            </a:r>
            <a:r>
              <a:rPr lang="en-GB" sz="1200" dirty="0" err="1">
                <a:solidFill>
                  <a:schemeClr val="tx2">
                    <a:lumMod val="75000"/>
                  </a:schemeClr>
                </a:solidFill>
                <a:latin typeface="Abadi Extra Light" panose="020B0204020104020204" pitchFamily="34" charset="0"/>
              </a:rPr>
              <a:t>Cam</a:t>
            </a:r>
            <a:r>
              <a:rPr lang="en-GB" sz="1200" dirty="0">
                <a:solidFill>
                  <a:schemeClr val="tx2">
                    <a:lumMod val="75000"/>
                  </a:schemeClr>
                </a:solidFill>
                <a:latin typeface="Abadi Extra Light" panose="020B0204020104020204" pitchFamily="34" charset="0"/>
              </a:rPr>
              <a:t> &amp; Linda</a:t>
            </a:r>
            <a:br>
              <a:rPr lang="en-GB" sz="1200" dirty="0">
                <a:solidFill>
                  <a:schemeClr val="tx2">
                    <a:lumMod val="75000"/>
                  </a:schemeClr>
                </a:solidFill>
                <a:latin typeface="Abadi Extra Light" panose="020B0204020104020204" pitchFamily="34" charset="0"/>
              </a:rPr>
            </a:br>
            <a:endParaRPr lang="en-GB" sz="1200" dirty="0">
              <a:solidFill>
                <a:schemeClr val="tx2">
                  <a:lumMod val="75000"/>
                </a:schemeClr>
              </a:solidFill>
              <a:latin typeface="Abadi Extra Light" panose="020B0204020104020204" pitchFamily="34" charset="0"/>
            </a:endParaRPr>
          </a:p>
        </p:txBody>
      </p:sp>
      <p:sp>
        <p:nvSpPr>
          <p:cNvPr id="24" name="TextBox 23">
            <a:extLst>
              <a:ext uri="{FF2B5EF4-FFF2-40B4-BE49-F238E27FC236}">
                <a16:creationId xmlns:a16="http://schemas.microsoft.com/office/drawing/2014/main" id="{18AE6140-3AC0-4EE0-A2D3-BE335A08D9CA}"/>
              </a:ext>
            </a:extLst>
          </p:cNvPr>
          <p:cNvSpPr txBox="1"/>
          <p:nvPr/>
        </p:nvSpPr>
        <p:spPr>
          <a:xfrm>
            <a:off x="8170539" y="3537257"/>
            <a:ext cx="1384055" cy="276999"/>
          </a:xfrm>
          <a:prstGeom prst="rect">
            <a:avLst/>
          </a:prstGeom>
          <a:noFill/>
        </p:spPr>
        <p:txBody>
          <a:bodyPr wrap="square">
            <a:spAutoFit/>
          </a:bodyPr>
          <a:lstStyle/>
          <a:p>
            <a:pPr algn="ctr"/>
            <a:r>
              <a:rPr lang="en-US" sz="1200" dirty="0"/>
              <a:t>Gift wrapping</a:t>
            </a:r>
            <a:endParaRPr lang="en-GB" sz="1200" dirty="0"/>
          </a:p>
        </p:txBody>
      </p:sp>
      <p:sp>
        <p:nvSpPr>
          <p:cNvPr id="25" name="TextBox 24">
            <a:extLst>
              <a:ext uri="{FF2B5EF4-FFF2-40B4-BE49-F238E27FC236}">
                <a16:creationId xmlns:a16="http://schemas.microsoft.com/office/drawing/2014/main" id="{B2B7665A-CB8F-40F1-9913-813809F34553}"/>
              </a:ext>
            </a:extLst>
          </p:cNvPr>
          <p:cNvSpPr txBox="1"/>
          <p:nvPr/>
        </p:nvSpPr>
        <p:spPr>
          <a:xfrm>
            <a:off x="6198087" y="3539486"/>
            <a:ext cx="1384055" cy="276999"/>
          </a:xfrm>
          <a:prstGeom prst="rect">
            <a:avLst/>
          </a:prstGeom>
          <a:noFill/>
        </p:spPr>
        <p:txBody>
          <a:bodyPr wrap="square">
            <a:spAutoFit/>
          </a:bodyPr>
          <a:lstStyle/>
          <a:p>
            <a:pPr algn="ctr"/>
            <a:r>
              <a:rPr lang="en-US" sz="1200" dirty="0"/>
              <a:t>Christmas cookies</a:t>
            </a:r>
            <a:endParaRPr lang="en-GB" sz="1200" dirty="0"/>
          </a:p>
        </p:txBody>
      </p:sp>
      <p:sp>
        <p:nvSpPr>
          <p:cNvPr id="26" name="TextBox 25">
            <a:extLst>
              <a:ext uri="{FF2B5EF4-FFF2-40B4-BE49-F238E27FC236}">
                <a16:creationId xmlns:a16="http://schemas.microsoft.com/office/drawing/2014/main" id="{E08C02F1-32E7-4500-AFD7-B85C7A1106DD}"/>
              </a:ext>
            </a:extLst>
          </p:cNvPr>
          <p:cNvSpPr txBox="1"/>
          <p:nvPr/>
        </p:nvSpPr>
        <p:spPr>
          <a:xfrm>
            <a:off x="8120514" y="5053155"/>
            <a:ext cx="1384055" cy="276999"/>
          </a:xfrm>
          <a:prstGeom prst="rect">
            <a:avLst/>
          </a:prstGeom>
          <a:noFill/>
        </p:spPr>
        <p:txBody>
          <a:bodyPr wrap="square">
            <a:spAutoFit/>
          </a:bodyPr>
          <a:lstStyle/>
          <a:p>
            <a:pPr algn="ctr"/>
            <a:r>
              <a:rPr lang="en-US" sz="1200" dirty="0"/>
              <a:t>Favourite carols</a:t>
            </a:r>
            <a:endParaRPr lang="en-GB" sz="1200" dirty="0"/>
          </a:p>
        </p:txBody>
      </p:sp>
      <p:sp>
        <p:nvSpPr>
          <p:cNvPr id="27" name="TextBox 26">
            <a:extLst>
              <a:ext uri="{FF2B5EF4-FFF2-40B4-BE49-F238E27FC236}">
                <a16:creationId xmlns:a16="http://schemas.microsoft.com/office/drawing/2014/main" id="{30A32307-85CA-4037-B943-380FFD00DE9F}"/>
              </a:ext>
            </a:extLst>
          </p:cNvPr>
          <p:cNvSpPr txBox="1"/>
          <p:nvPr/>
        </p:nvSpPr>
        <p:spPr>
          <a:xfrm>
            <a:off x="6198087" y="5053155"/>
            <a:ext cx="1384055" cy="276999"/>
          </a:xfrm>
          <a:prstGeom prst="rect">
            <a:avLst/>
          </a:prstGeom>
          <a:noFill/>
        </p:spPr>
        <p:txBody>
          <a:bodyPr wrap="square">
            <a:spAutoFit/>
          </a:bodyPr>
          <a:lstStyle/>
          <a:p>
            <a:pPr algn="ctr"/>
            <a:r>
              <a:rPr lang="en-US" sz="1200" dirty="0"/>
              <a:t>Christmas drinks</a:t>
            </a:r>
            <a:endParaRPr lang="en-GB" sz="1200" dirty="0"/>
          </a:p>
        </p:txBody>
      </p:sp>
      <p:sp>
        <p:nvSpPr>
          <p:cNvPr id="28" name="TextBox 27">
            <a:extLst>
              <a:ext uri="{FF2B5EF4-FFF2-40B4-BE49-F238E27FC236}">
                <a16:creationId xmlns:a16="http://schemas.microsoft.com/office/drawing/2014/main" id="{D8E3858B-B4A4-4656-9C1A-5788201A02CE}"/>
              </a:ext>
            </a:extLst>
          </p:cNvPr>
          <p:cNvSpPr txBox="1"/>
          <p:nvPr/>
        </p:nvSpPr>
        <p:spPr>
          <a:xfrm>
            <a:off x="6081542" y="1807367"/>
            <a:ext cx="1582754" cy="276999"/>
          </a:xfrm>
          <a:prstGeom prst="rect">
            <a:avLst/>
          </a:prstGeom>
          <a:noFill/>
        </p:spPr>
        <p:txBody>
          <a:bodyPr wrap="square">
            <a:spAutoFit/>
          </a:bodyPr>
          <a:lstStyle/>
          <a:p>
            <a:pPr algn="ctr"/>
            <a:r>
              <a:rPr lang="en-US" sz="1200" dirty="0"/>
              <a:t>The Legend of Santa</a:t>
            </a:r>
            <a:endParaRPr lang="en-GB" sz="1200" dirty="0"/>
          </a:p>
        </p:txBody>
      </p:sp>
      <p:sp>
        <p:nvSpPr>
          <p:cNvPr id="29" name="TextBox 28">
            <a:extLst>
              <a:ext uri="{FF2B5EF4-FFF2-40B4-BE49-F238E27FC236}">
                <a16:creationId xmlns:a16="http://schemas.microsoft.com/office/drawing/2014/main" id="{B41F96A1-6CCF-4FC4-84AC-345386871212}"/>
              </a:ext>
            </a:extLst>
          </p:cNvPr>
          <p:cNvSpPr txBox="1"/>
          <p:nvPr/>
        </p:nvSpPr>
        <p:spPr>
          <a:xfrm>
            <a:off x="8021164" y="1815634"/>
            <a:ext cx="1582754" cy="276999"/>
          </a:xfrm>
          <a:prstGeom prst="rect">
            <a:avLst/>
          </a:prstGeom>
          <a:noFill/>
        </p:spPr>
        <p:txBody>
          <a:bodyPr wrap="square">
            <a:spAutoFit/>
          </a:bodyPr>
          <a:lstStyle/>
          <a:p>
            <a:pPr algn="ctr"/>
            <a:r>
              <a:rPr lang="en-US" sz="1200" dirty="0"/>
              <a:t>That First Christmas</a:t>
            </a:r>
            <a:endParaRPr lang="en-GB" sz="1200" dirty="0"/>
          </a:p>
        </p:txBody>
      </p:sp>
      <p:pic>
        <p:nvPicPr>
          <p:cNvPr id="30" name="Picture 29">
            <a:extLst>
              <a:ext uri="{FF2B5EF4-FFF2-40B4-BE49-F238E27FC236}">
                <a16:creationId xmlns:a16="http://schemas.microsoft.com/office/drawing/2014/main" id="{A4FE04D6-254D-402E-82F9-532644EDD0AE}"/>
              </a:ext>
            </a:extLst>
          </p:cNvPr>
          <p:cNvPicPr/>
          <p:nvPr/>
        </p:nvPicPr>
        <p:blipFill rotWithShape="1">
          <a:blip r:embed="rId10">
            <a:extLst>
              <a:ext uri="{28A0092B-C50C-407E-A947-70E740481C1C}">
                <a14:useLocalDpi xmlns:a14="http://schemas.microsoft.com/office/drawing/2010/main" val="0"/>
              </a:ext>
            </a:extLst>
          </a:blip>
          <a:srcRect/>
          <a:stretch/>
        </p:blipFill>
        <p:spPr bwMode="auto">
          <a:xfrm>
            <a:off x="6059893" y="2119878"/>
            <a:ext cx="1634496" cy="1287203"/>
          </a:xfrm>
          <a:prstGeom prst="rect">
            <a:avLst/>
          </a:prstGeom>
          <a:noFill/>
          <a:ln>
            <a:noFill/>
          </a:ln>
        </p:spPr>
      </p:pic>
      <p:pic>
        <p:nvPicPr>
          <p:cNvPr id="31" name="Picture 30" descr="A picture containing text&#10;&#10;Description automatically generated">
            <a:extLst>
              <a:ext uri="{FF2B5EF4-FFF2-40B4-BE49-F238E27FC236}">
                <a16:creationId xmlns:a16="http://schemas.microsoft.com/office/drawing/2014/main" id="{3A6EEF21-18B0-4184-898A-8A182BD73615}"/>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flipH="1">
            <a:off x="7972870" y="2133532"/>
            <a:ext cx="1779391" cy="1287172"/>
          </a:xfrm>
          <a:prstGeom prst="roundRect">
            <a:avLst/>
          </a:prstGeom>
        </p:spPr>
      </p:pic>
    </p:spTree>
    <p:extLst>
      <p:ext uri="{BB962C8B-B14F-4D97-AF65-F5344CB8AC3E}">
        <p14:creationId xmlns:p14="http://schemas.microsoft.com/office/powerpoint/2010/main" val="423711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ying a bow in an arrangment of presents">
            <a:extLst>
              <a:ext uri="{FF2B5EF4-FFF2-40B4-BE49-F238E27FC236}">
                <a16:creationId xmlns:a16="http://schemas.microsoft.com/office/drawing/2014/main" id="{D997F194-FD87-4C6F-A2DD-23939BB05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1432731"/>
            <a:ext cx="4953000" cy="3301194"/>
          </a:xfrm>
          <a:prstGeom prst="rect">
            <a:avLst/>
          </a:prstGeom>
        </p:spPr>
      </p:pic>
      <p:sp>
        <p:nvSpPr>
          <p:cNvPr id="9" name="TextBox 8">
            <a:extLst>
              <a:ext uri="{FF2B5EF4-FFF2-40B4-BE49-F238E27FC236}">
                <a16:creationId xmlns:a16="http://schemas.microsoft.com/office/drawing/2014/main" id="{D141E063-92E4-41CB-88A7-013414CDF502}"/>
              </a:ext>
            </a:extLst>
          </p:cNvPr>
          <p:cNvSpPr txBox="1"/>
          <p:nvPr/>
        </p:nvSpPr>
        <p:spPr>
          <a:xfrm>
            <a:off x="4886326" y="251631"/>
            <a:ext cx="4791074" cy="6354738"/>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B43A23BC-811F-45F5-87A6-A9202FE3CBE5}"/>
              </a:ext>
            </a:extLst>
          </p:cNvPr>
          <p:cNvSpPr txBox="1"/>
          <p:nvPr/>
        </p:nvSpPr>
        <p:spPr>
          <a:xfrm>
            <a:off x="257176" y="4719491"/>
            <a:ext cx="4686301" cy="1752852"/>
          </a:xfrm>
          <a:prstGeom prst="rect">
            <a:avLst/>
          </a:prstGeom>
          <a:solidFill>
            <a:schemeClr val="bg1"/>
          </a:solidFill>
          <a:ln>
            <a:solidFill>
              <a:schemeClr val="accent5">
                <a:lumMod val="75000"/>
              </a:schemeClr>
            </a:solidFill>
          </a:ln>
          <a:effectLst>
            <a:glow rad="228600">
              <a:schemeClr val="accent5">
                <a:satMod val="175000"/>
                <a:alpha val="40000"/>
              </a:schemeClr>
            </a:glow>
          </a:effectLst>
        </p:spPr>
        <p:txBody>
          <a:bodyPr wrap="square">
            <a:spAutoFit/>
          </a:bodyPr>
          <a:lstStyle/>
          <a:p>
            <a:pPr algn="ctr">
              <a:lnSpc>
                <a:spcPct val="107000"/>
              </a:lnSpc>
              <a:spcAft>
                <a:spcPts val="800"/>
              </a:spcAft>
            </a:pPr>
            <a:r>
              <a:rPr lang="en-GB" sz="1800" dirty="0">
                <a:solidFill>
                  <a:srgbClr val="00B050"/>
                </a:solidFill>
                <a:effectLst/>
                <a:latin typeface="Bahnschrift Light SemiCondensed" panose="020B0502040204020203" pitchFamily="34" charset="0"/>
                <a:ea typeface="Calibri" panose="020F0502020204030204" pitchFamily="34" charset="0"/>
                <a:cs typeface="Times New Roman" panose="02020603050405020304" pitchFamily="18" charset="0"/>
              </a:rPr>
              <a:t>Christmas is here and we know you will be wrapping up some presents. </a:t>
            </a:r>
          </a:p>
          <a:p>
            <a:pPr algn="ctr">
              <a:lnSpc>
                <a:spcPct val="107000"/>
              </a:lnSpc>
              <a:spcAft>
                <a:spcPts val="800"/>
              </a:spcAft>
            </a:pPr>
            <a:r>
              <a:rPr lang="en-GB" sz="1800" dirty="0">
                <a:solidFill>
                  <a:schemeClr val="accent3">
                    <a:lumMod val="75000"/>
                  </a:schemeClr>
                </a:solidFill>
                <a:effectLst/>
                <a:latin typeface="Bahnschrift Light SemiCondensed" panose="020B0502040204020203" pitchFamily="34" charset="0"/>
                <a:ea typeface="Calibri" panose="020F0502020204030204" pitchFamily="34" charset="0"/>
                <a:cs typeface="Times New Roman" panose="02020603050405020304" pitchFamily="18" charset="0"/>
              </a:rPr>
              <a:t>Gift tags are always in use</a:t>
            </a:r>
            <a:r>
              <a:rPr lang="en-GB" sz="1800" dirty="0">
                <a:solidFill>
                  <a:schemeClr val="accent3">
                    <a:lumMod val="75000"/>
                  </a:schemeClr>
                </a:solidFill>
                <a:latin typeface="Bahnschrift Light SemiCondensed" panose="020B0502040204020203" pitchFamily="34" charset="0"/>
                <a:ea typeface="Calibri" panose="020F0502020204030204" pitchFamily="34" charset="0"/>
                <a:cs typeface="Times New Roman" panose="02020603050405020304" pitchFamily="18" charset="0"/>
              </a:rPr>
              <a:t> at this time of the year.</a:t>
            </a:r>
          </a:p>
          <a:p>
            <a:pPr algn="ctr">
              <a:lnSpc>
                <a:spcPct val="107000"/>
              </a:lnSpc>
              <a:spcAft>
                <a:spcPts val="800"/>
              </a:spcAft>
            </a:pPr>
            <a:r>
              <a:rPr lang="en-GB" sz="1800" dirty="0">
                <a:solidFill>
                  <a:srgbClr val="00B050"/>
                </a:solidFill>
                <a:effectLst/>
                <a:latin typeface="Bahnschrift Light SemiCondensed" panose="020B0502040204020203" pitchFamily="34" charset="0"/>
                <a:ea typeface="Calibri" panose="020F0502020204030204" pitchFamily="34" charset="0"/>
                <a:cs typeface="Times New Roman" panose="02020603050405020304" pitchFamily="18" charset="0"/>
              </a:rPr>
              <a:t>So to make some cool ones, check out this website =&gt; </a:t>
            </a:r>
            <a:r>
              <a:rPr lang="en-GB" sz="1800" u="sng" dirty="0">
                <a:solidFill>
                  <a:schemeClr val="accent3">
                    <a:lumMod val="75000"/>
                  </a:schemeClr>
                </a:solidFill>
                <a:effectLst/>
                <a:latin typeface="Bahnschrift Light SemiCondensed" panose="020B0502040204020203"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Arty DIY Gift Tags | The Craft Train</a:t>
            </a:r>
            <a:r>
              <a:rPr lang="en-GB" sz="1800" dirty="0">
                <a:solidFill>
                  <a:schemeClr val="accent3">
                    <a:lumMod val="75000"/>
                  </a:schemeClr>
                </a:solidFill>
                <a:effectLst/>
                <a:latin typeface="Bahnschrift Light SemiCondensed" panose="020B0502040204020203" pitchFamily="34" charset="0"/>
                <a:ea typeface="Calibri" panose="020F0502020204030204" pitchFamily="34" charset="0"/>
                <a:cs typeface="Times New Roman" panose="02020603050405020304" pitchFamily="18" charset="0"/>
              </a:rPr>
              <a:t> </a:t>
            </a:r>
          </a:p>
        </p:txBody>
      </p:sp>
      <p:pic>
        <p:nvPicPr>
          <p:cNvPr id="13" name="Picture 12" descr="Text&#10;&#10;Description automatically generated">
            <a:extLst>
              <a:ext uri="{FF2B5EF4-FFF2-40B4-BE49-F238E27FC236}">
                <a16:creationId xmlns:a16="http://schemas.microsoft.com/office/drawing/2014/main" id="{1FDF7F2E-B11B-4439-A0EC-317C6A847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71" y="3568900"/>
            <a:ext cx="2260104" cy="3154247"/>
          </a:xfrm>
          <a:prstGeom prst="rect">
            <a:avLst/>
          </a:prstGeom>
        </p:spPr>
      </p:pic>
      <p:sp>
        <p:nvSpPr>
          <p:cNvPr id="14" name="TextBox 13">
            <a:extLst>
              <a:ext uri="{FF2B5EF4-FFF2-40B4-BE49-F238E27FC236}">
                <a16:creationId xmlns:a16="http://schemas.microsoft.com/office/drawing/2014/main" id="{8C18854B-F5D8-46D1-B47C-44C0D886BB8E}"/>
              </a:ext>
            </a:extLst>
          </p:cNvPr>
          <p:cNvSpPr txBox="1"/>
          <p:nvPr/>
        </p:nvSpPr>
        <p:spPr>
          <a:xfrm>
            <a:off x="5048251" y="891946"/>
            <a:ext cx="4791074" cy="4062651"/>
          </a:xfrm>
          <a:prstGeom prst="rect">
            <a:avLst/>
          </a:prstGeom>
          <a:noFill/>
        </p:spPr>
        <p:txBody>
          <a:bodyPr wrap="square" rtlCol="0">
            <a:spAutoFit/>
          </a:bodyPr>
          <a:lstStyle/>
          <a:p>
            <a:endParaRPr lang="en-US" sz="1800" dirty="0">
              <a:latin typeface="Bahnschrift Light SemiCondensed" panose="020B0502040204020203" pitchFamily="34" charset="0"/>
            </a:endParaRPr>
          </a:p>
          <a:p>
            <a:endParaRPr lang="en-US" sz="1600" dirty="0">
              <a:latin typeface="Bahnschrift Light SemiCondensed" panose="020B0502040204020203" pitchFamily="34" charset="0"/>
            </a:endParaRPr>
          </a:p>
          <a:p>
            <a:r>
              <a:rPr lang="en-US" sz="1600" dirty="0">
                <a:latin typeface="Bahnschrift Light SemiCondensed" panose="020B0502040204020203" pitchFamily="34" charset="0"/>
              </a:rPr>
              <a:t>We’re delighted to introduce </a:t>
            </a:r>
            <a:r>
              <a:rPr lang="en-US" sz="1600" b="1" dirty="0">
                <a:latin typeface="Bahnschrift Light SemiCondensed" panose="020B0502040204020203" pitchFamily="34" charset="0"/>
              </a:rPr>
              <a:t>Tomy Receives Power</a:t>
            </a:r>
            <a:r>
              <a:rPr lang="en-US" sz="1600" dirty="0">
                <a:latin typeface="Bahnschrift Light SemiCondensed" panose="020B0502040204020203" pitchFamily="34" charset="0"/>
              </a:rPr>
              <a:t>, this is book 3 in Tomy the Dreamer series. Visit </a:t>
            </a:r>
            <a:r>
              <a:rPr lang="en-US" sz="1600" dirty="0">
                <a:latin typeface="Bahnschrift Light SemiCondensed" panose="020B0502040204020203" pitchFamily="34" charset="0"/>
                <a:hlinkClick r:id="rId5"/>
              </a:rPr>
              <a:t>www.tomythedreamer.com</a:t>
            </a:r>
            <a:endParaRPr lang="en-US" sz="1600" dirty="0">
              <a:latin typeface="Bahnschrift Light SemiCondensed" panose="020B0502040204020203" pitchFamily="34" charset="0"/>
            </a:endParaRPr>
          </a:p>
          <a:p>
            <a:r>
              <a:rPr lang="en-US" sz="1600" dirty="0">
                <a:latin typeface="Bahnschrift Light SemiCondensed" panose="020B0502040204020203" pitchFamily="34" charset="0"/>
              </a:rPr>
              <a:t>This book packed full of wondrous adventure of Tomy and his friends as they discover some amazing new powers for a special mission. It’s for sure one of our favourite books! For real! </a:t>
            </a:r>
            <a:r>
              <a:rPr lang="en-US" sz="1600" dirty="0">
                <a:latin typeface="Bahnschrift Light SemiCondensed" panose="020B0502040204020203" pitchFamily="34" charset="0"/>
                <a:sym typeface="Wingdings" panose="05000000000000000000" pitchFamily="2" charset="2"/>
              </a:rPr>
              <a:t> </a:t>
            </a:r>
            <a:endParaRPr lang="en-US" sz="1600" dirty="0">
              <a:latin typeface="Bahnschrift Light SemiCondensed" panose="020B0502040204020203" pitchFamily="34" charset="0"/>
            </a:endParaRPr>
          </a:p>
          <a:p>
            <a:r>
              <a:rPr lang="en-US" sz="1600" dirty="0">
                <a:latin typeface="Bahnschrift Light SemiCondensed" panose="020B0502040204020203" pitchFamily="34" charset="0"/>
              </a:rPr>
              <a:t>We invite you to grab a copy from </a:t>
            </a:r>
            <a:r>
              <a:rPr lang="en-US" sz="1600" dirty="0">
                <a:latin typeface="Bahnschrift Light SemiCondensed" panose="020B0502040204020203" pitchFamily="34" charset="0"/>
                <a:hlinkClick r:id="rId6"/>
              </a:rPr>
              <a:t>Amazon</a:t>
            </a:r>
            <a:r>
              <a:rPr lang="en-US" sz="1600" dirty="0">
                <a:latin typeface="Bahnschrift Light SemiCondensed" panose="020B0502040204020203" pitchFamily="34" charset="0"/>
              </a:rPr>
              <a:t> and enjoy a lovely holiday season read! </a:t>
            </a:r>
          </a:p>
          <a:p>
            <a:endParaRPr lang="en-US" sz="1600" dirty="0">
              <a:latin typeface="Bahnschrift Light SemiCondensed" panose="020B0502040204020203" pitchFamily="34" charset="0"/>
            </a:endParaRPr>
          </a:p>
          <a:p>
            <a:r>
              <a:rPr lang="en-US" sz="1600" dirty="0">
                <a:latin typeface="Bahnschrift Light SemiCondensed" panose="020B0502040204020203" pitchFamily="34" charset="0"/>
              </a:rPr>
              <a:t>Leave a review</a:t>
            </a:r>
          </a:p>
          <a:p>
            <a:r>
              <a:rPr lang="en-US" sz="1600" dirty="0">
                <a:latin typeface="Bahnschrift Light SemiCondensed" panose="020B0502040204020203" pitchFamily="34" charset="0"/>
              </a:rPr>
              <a:t>to let us know</a:t>
            </a:r>
          </a:p>
          <a:p>
            <a:r>
              <a:rPr lang="en-US" sz="1600" dirty="0">
                <a:latin typeface="Bahnschrift Light SemiCondensed" panose="020B0502040204020203" pitchFamily="34" charset="0"/>
              </a:rPr>
              <a:t>how much you’ve</a:t>
            </a:r>
          </a:p>
          <a:p>
            <a:r>
              <a:rPr lang="en-US" sz="1600" dirty="0">
                <a:latin typeface="Bahnschrift Light SemiCondensed" panose="020B0502040204020203" pitchFamily="34" charset="0"/>
              </a:rPr>
              <a:t>enjoyed it too!</a:t>
            </a:r>
          </a:p>
        </p:txBody>
      </p:sp>
      <p:sp>
        <p:nvSpPr>
          <p:cNvPr id="19" name="Title 5">
            <a:extLst>
              <a:ext uri="{FF2B5EF4-FFF2-40B4-BE49-F238E27FC236}">
                <a16:creationId xmlns:a16="http://schemas.microsoft.com/office/drawing/2014/main" id="{04EEB274-280C-4D80-AA9C-ACB0FBFF4689}"/>
              </a:ext>
            </a:extLst>
          </p:cNvPr>
          <p:cNvSpPr txBox="1">
            <a:spLocks/>
          </p:cNvSpPr>
          <p:nvPr/>
        </p:nvSpPr>
        <p:spPr>
          <a:xfrm>
            <a:off x="171451" y="385657"/>
            <a:ext cx="3990974" cy="512171"/>
          </a:xfrm>
          <a:prstGeom prst="rect">
            <a:avLst/>
          </a:prstGeom>
          <a:solidFill>
            <a:schemeClr val="accent5">
              <a:lumMod val="50000"/>
            </a:schemeClr>
          </a:solidFill>
        </p:spPr>
        <p:txBody>
          <a:bodyPr vert="horz" lIns="0" tIns="0" rIns="0" bIns="0" rtlCol="0" anchor="t">
            <a:noAutofit/>
          </a:bodyPr>
          <a:lstStyle>
            <a:lvl1pPr algn="l" defTabSz="854715" rtl="0" eaLnBrk="1" latinLnBrk="0" hangingPunct="1">
              <a:lnSpc>
                <a:spcPct val="90000"/>
              </a:lnSpc>
              <a:spcBef>
                <a:spcPct val="0"/>
              </a:spcBef>
              <a:buNone/>
              <a:defRPr sz="2710" b="0" kern="1200" spc="-140">
                <a:solidFill>
                  <a:schemeClr val="tx1">
                    <a:lumMod val="75000"/>
                    <a:lumOff val="25000"/>
                  </a:schemeClr>
                </a:solidFill>
                <a:latin typeface="+mj-lt"/>
                <a:ea typeface="+mj-ea"/>
                <a:cs typeface="+mj-cs"/>
              </a:defRPr>
            </a:lvl1pPr>
          </a:lstStyle>
          <a:p>
            <a:r>
              <a:rPr lang="en-US" sz="3200" b="1" dirty="0">
                <a:solidFill>
                  <a:schemeClr val="bg1"/>
                </a:solidFill>
              </a:rPr>
              <a:t>We come bearing gifts </a:t>
            </a:r>
          </a:p>
        </p:txBody>
      </p:sp>
      <p:sp>
        <p:nvSpPr>
          <p:cNvPr id="20" name="Title 5">
            <a:extLst>
              <a:ext uri="{FF2B5EF4-FFF2-40B4-BE49-F238E27FC236}">
                <a16:creationId xmlns:a16="http://schemas.microsoft.com/office/drawing/2014/main" id="{019734C8-A878-4C15-B09F-D8AA71F5D70D}"/>
              </a:ext>
            </a:extLst>
          </p:cNvPr>
          <p:cNvSpPr txBox="1">
            <a:spLocks/>
          </p:cNvSpPr>
          <p:nvPr/>
        </p:nvSpPr>
        <p:spPr>
          <a:xfrm>
            <a:off x="6096000" y="311259"/>
            <a:ext cx="3810000" cy="894674"/>
          </a:xfrm>
          <a:prstGeom prst="rect">
            <a:avLst/>
          </a:prstGeom>
          <a:solidFill>
            <a:schemeClr val="accent5">
              <a:lumMod val="50000"/>
            </a:schemeClr>
          </a:solidFill>
        </p:spPr>
        <p:txBody>
          <a:bodyPr vert="horz" lIns="0" tIns="0" rIns="0" bIns="0" rtlCol="0" anchor="t">
            <a:noAutofit/>
          </a:bodyPr>
          <a:lstStyle>
            <a:lvl1pPr algn="l" defTabSz="854715" rtl="0" eaLnBrk="1" latinLnBrk="0" hangingPunct="1">
              <a:lnSpc>
                <a:spcPct val="90000"/>
              </a:lnSpc>
              <a:spcBef>
                <a:spcPct val="0"/>
              </a:spcBef>
              <a:buNone/>
              <a:defRPr sz="2710" b="0" kern="1200" spc="-140">
                <a:solidFill>
                  <a:schemeClr val="tx1">
                    <a:lumMod val="75000"/>
                    <a:lumOff val="25000"/>
                  </a:schemeClr>
                </a:solidFill>
                <a:latin typeface="+mj-lt"/>
                <a:ea typeface="+mj-ea"/>
                <a:cs typeface="+mj-cs"/>
              </a:defRPr>
            </a:lvl1pPr>
          </a:lstStyle>
          <a:p>
            <a:r>
              <a:rPr lang="en-US" sz="2800" b="1" dirty="0">
                <a:solidFill>
                  <a:schemeClr val="bg1"/>
                </a:solidFill>
              </a:rPr>
              <a:t>A new book release by our Editor – in – chief</a:t>
            </a:r>
          </a:p>
        </p:txBody>
      </p:sp>
      <p:pic>
        <p:nvPicPr>
          <p:cNvPr id="22" name="Picture 21" descr="A picture containing clock, plate, holding&#10;&#10;Description automatically generated">
            <a:extLst>
              <a:ext uri="{FF2B5EF4-FFF2-40B4-BE49-F238E27FC236}">
                <a16:creationId xmlns:a16="http://schemas.microsoft.com/office/drawing/2014/main" id="{A192681A-9440-404B-A550-141873EBF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8845" y="5979076"/>
            <a:ext cx="787510" cy="787510"/>
          </a:xfrm>
          <a:prstGeom prst="rect">
            <a:avLst/>
          </a:prstGeom>
        </p:spPr>
      </p:pic>
    </p:spTree>
    <p:extLst>
      <p:ext uri="{BB962C8B-B14F-4D97-AF65-F5344CB8AC3E}">
        <p14:creationId xmlns:p14="http://schemas.microsoft.com/office/powerpoint/2010/main" val="265949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baking Christmas treats">
            <a:extLst>
              <a:ext uri="{FF2B5EF4-FFF2-40B4-BE49-F238E27FC236}">
                <a16:creationId xmlns:a16="http://schemas.microsoft.com/office/drawing/2014/main" id="{C8A1D5E5-8831-4524-B4BA-2234E7D618D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135692"/>
            <a:ext cx="9906000" cy="4722308"/>
          </a:xfrm>
          <a:prstGeom prst="rect">
            <a:avLst/>
          </a:prstGeom>
        </p:spPr>
      </p:pic>
      <p:sp>
        <p:nvSpPr>
          <p:cNvPr id="5" name="TextBox 4">
            <a:extLst>
              <a:ext uri="{FF2B5EF4-FFF2-40B4-BE49-F238E27FC236}">
                <a16:creationId xmlns:a16="http://schemas.microsoft.com/office/drawing/2014/main" id="{B5A78EB9-E46D-45E6-ACF3-4AD69571BD1D}"/>
              </a:ext>
            </a:extLst>
          </p:cNvPr>
          <p:cNvSpPr txBox="1"/>
          <p:nvPr/>
        </p:nvSpPr>
        <p:spPr>
          <a:xfrm>
            <a:off x="247650" y="295945"/>
            <a:ext cx="3924300" cy="3300904"/>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Everyone likes a bit of Christmas cooking! Well lucky for you because we have some delicious recipes like:</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How to make candy cane cookies </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Ingredients:</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180g butter (softened)</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1 cup caster sugar</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1 egg</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2 tsp peppermint essence</a:t>
            </a:r>
          </a:p>
          <a:p>
            <a:pPr marL="342900" lvl="0" indent="-342900">
              <a:buSzPts val="1000"/>
              <a:buFont typeface="Symbol" panose="05050102010706020507" pitchFamily="18" charset="2"/>
              <a:buChar char=""/>
              <a:tabLst>
                <a:tab pos="457200" algn="l"/>
              </a:tabLst>
            </a:pPr>
            <a:r>
              <a:rPr lang="en-GB" sz="1400" dirty="0">
                <a:solidFill>
                  <a:srgbClr val="333333"/>
                </a:solidFill>
                <a:effectLst/>
                <a:latin typeface="Bahnschrift Light SemiCondensed" panose="020B0502040204020203" pitchFamily="34" charset="0"/>
                <a:ea typeface="Times New Roman" panose="02020603050405020304" pitchFamily="18" charset="0"/>
              </a:rPr>
              <a:t>1 tsp vanilla extract</a:t>
            </a:r>
            <a:endParaRPr lang="en-GB" sz="1400" dirty="0">
              <a:effectLst/>
              <a:latin typeface="Bahnschrift Light SemiCondensed" panose="020B0502040204020203"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400" dirty="0">
                <a:solidFill>
                  <a:srgbClr val="333333"/>
                </a:solidFill>
                <a:effectLst/>
                <a:latin typeface="Bahnschrift Light SemiCondensed" panose="020B0502040204020203" pitchFamily="34" charset="0"/>
                <a:ea typeface="Times New Roman" panose="02020603050405020304" pitchFamily="18" charset="0"/>
              </a:rPr>
              <a:t>2 1/4 cups plain flour</a:t>
            </a:r>
            <a:endParaRPr lang="en-GB" sz="1400" dirty="0">
              <a:effectLst/>
              <a:latin typeface="Bahnschrift Light SemiCondensed" panose="020B0502040204020203"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400" dirty="0">
                <a:solidFill>
                  <a:srgbClr val="333333"/>
                </a:solidFill>
                <a:effectLst/>
                <a:latin typeface="Bahnschrift Light SemiCondensed" panose="020B0502040204020203" pitchFamily="34" charset="0"/>
                <a:ea typeface="Times New Roman" panose="02020603050405020304" pitchFamily="18" charset="0"/>
              </a:rPr>
              <a:t>2 tsp red food colouring (liquid)</a:t>
            </a:r>
            <a:endParaRPr lang="en-GB" sz="1400" dirty="0">
              <a:effectLst/>
              <a:latin typeface="Bahnschrift Light SemiCondensed" panose="020B0502040204020203"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3D476D6E-70F0-418B-A4A3-E9313C481CA3}"/>
              </a:ext>
            </a:extLst>
          </p:cNvPr>
          <p:cNvSpPr txBox="1"/>
          <p:nvPr/>
        </p:nvSpPr>
        <p:spPr>
          <a:xfrm>
            <a:off x="5143500" y="238795"/>
            <a:ext cx="4229100" cy="4135427"/>
          </a:xfrm>
          <a:prstGeom prst="rect">
            <a:avLst/>
          </a:prstGeom>
          <a:solidFill>
            <a:schemeClr val="accent3">
              <a:lumMod val="40000"/>
              <a:lumOff val="60000"/>
            </a:schemeClr>
          </a:solidFill>
        </p:spPr>
        <p:txBody>
          <a:bodyPr wrap="square">
            <a:spAutoFit/>
          </a:bodyPr>
          <a:lstStyle/>
          <a:p>
            <a:pPr>
              <a:lnSpc>
                <a:spcPct val="107000"/>
              </a:lnSpc>
              <a:spcAft>
                <a:spcPts val="800"/>
              </a:spcAft>
            </a:pPr>
            <a:r>
              <a:rPr lang="en-GB" sz="1400" b="1" dirty="0">
                <a:effectLst/>
                <a:latin typeface="Bahnschrift Light SemiCondensed" panose="020B0502040204020203" pitchFamily="34" charset="0"/>
                <a:ea typeface="Calibri" panose="020F0502020204030204" pitchFamily="34" charset="0"/>
                <a:cs typeface="Times New Roman" panose="02020603050405020304" pitchFamily="18" charset="0"/>
              </a:rPr>
              <a:t>Method:</a:t>
            </a:r>
          </a:p>
          <a:p>
            <a:pPr>
              <a:lnSpc>
                <a:spcPct val="107000"/>
              </a:lnSpc>
              <a:spcAft>
                <a:spcPts val="800"/>
              </a:spcAft>
            </a:pPr>
            <a:r>
              <a:rPr lang="en-GB" sz="1400" dirty="0">
                <a:effectLst/>
                <a:latin typeface="Bahnschrift Light SemiCondensed" panose="020B0502040204020203" pitchFamily="34" charset="0"/>
                <a:ea typeface="Times New Roman" panose="02020603050405020304" pitchFamily="18" charset="0"/>
              </a:rPr>
              <a:t>Get a mixer and cream the butter and sugar together. </a:t>
            </a:r>
            <a:br>
              <a:rPr lang="en-GB" sz="1400" dirty="0">
                <a:effectLst/>
                <a:latin typeface="Bahnschrift Light SemiCondensed" panose="020B0502040204020203" pitchFamily="34" charset="0"/>
                <a:ea typeface="Times New Roman" panose="02020603050405020304" pitchFamily="18" charset="0"/>
              </a:rPr>
            </a:br>
            <a:r>
              <a:rPr lang="en-GB" sz="1400" dirty="0">
                <a:latin typeface="Bahnschrift Light SemiCondensed" panose="020B0502040204020203" pitchFamily="34" charset="0"/>
                <a:ea typeface="Times New Roman" panose="02020603050405020304" pitchFamily="18" charset="0"/>
              </a:rPr>
              <a:t>A</a:t>
            </a:r>
            <a:r>
              <a:rPr lang="en-GB" sz="1400" dirty="0">
                <a:effectLst/>
                <a:latin typeface="Bahnschrift Light SemiCondensed" panose="020B0502040204020203" pitchFamily="34" charset="0"/>
                <a:ea typeface="Times New Roman" panose="02020603050405020304" pitchFamily="18" charset="0"/>
              </a:rPr>
              <a:t>dd the</a:t>
            </a:r>
            <a:r>
              <a:rPr lang="en-GB" sz="1400" dirty="0">
                <a:solidFill>
                  <a:srgbClr val="333333"/>
                </a:solidFill>
                <a:effectLst/>
                <a:latin typeface="Bahnschrift Light SemiCondensed" panose="020B0502040204020203" pitchFamily="34" charset="0"/>
                <a:ea typeface="Times New Roman" panose="02020603050405020304" pitchFamily="18" charset="0"/>
              </a:rPr>
              <a:t> egg, peppermint essence and vanilla extract.</a:t>
            </a:r>
            <a:endParaRPr lang="en-GB" sz="1400" dirty="0">
              <a:latin typeface="Bahnschrift Light SemiCondensed" panose="020B0502040204020203" pitchFamily="34" charset="0"/>
              <a:ea typeface="Times New Roman" panose="02020603050405020304" pitchFamily="18" charset="0"/>
            </a:endParaRPr>
          </a:p>
          <a:p>
            <a:pPr>
              <a:lnSpc>
                <a:spcPct val="107000"/>
              </a:lnSpc>
              <a:spcAft>
                <a:spcPts val="800"/>
              </a:spcAft>
            </a:pPr>
            <a:r>
              <a:rPr lang="en-GB" sz="1400" dirty="0">
                <a:solidFill>
                  <a:srgbClr val="333333"/>
                </a:solidFill>
                <a:effectLst/>
                <a:latin typeface="Bahnschrift Light SemiCondensed" panose="020B0502040204020203" pitchFamily="34" charset="0"/>
                <a:ea typeface="Times New Roman" panose="02020603050405020304" pitchFamily="18" charset="0"/>
              </a:rPr>
              <a:t>Add the flour a little at a time until well combined. Remove half of the mixture and set aside. Add the red food colouring to the remaining dough and mix well.</a:t>
            </a:r>
            <a:endParaRPr lang="en-GB" sz="1400" dirty="0">
              <a:latin typeface="Bahnschrift Light SemiCondensed" panose="020B0502040204020203" pitchFamily="34" charset="0"/>
              <a:ea typeface="Times New Roman" panose="02020603050405020304" pitchFamily="18" charset="0"/>
            </a:endParaRPr>
          </a:p>
          <a:p>
            <a:pPr>
              <a:lnSpc>
                <a:spcPct val="107000"/>
              </a:lnSpc>
              <a:spcAft>
                <a:spcPts val="800"/>
              </a:spcAft>
            </a:pPr>
            <a:r>
              <a:rPr lang="en-GB" sz="1400" dirty="0">
                <a:solidFill>
                  <a:srgbClr val="333333"/>
                </a:solidFill>
                <a:effectLst/>
                <a:latin typeface="Bahnschrift Light SemiCondensed" panose="020B0502040204020203" pitchFamily="34" charset="0"/>
                <a:ea typeface="Times New Roman" panose="02020603050405020304" pitchFamily="18" charset="0"/>
              </a:rPr>
              <a:t>Preheat oven to 180°C fan setting. Line a baking tray with baking paper.</a:t>
            </a:r>
            <a:br>
              <a:rPr lang="en-GB" sz="1400" dirty="0">
                <a:solidFill>
                  <a:srgbClr val="333333"/>
                </a:solidFill>
                <a:effectLst/>
                <a:latin typeface="Bahnschrift Light SemiCondensed" panose="020B0502040204020203" pitchFamily="34" charset="0"/>
                <a:ea typeface="Times New Roman" panose="02020603050405020304" pitchFamily="18" charset="0"/>
              </a:rPr>
            </a:br>
            <a:r>
              <a:rPr lang="en-GB" sz="1400" dirty="0">
                <a:solidFill>
                  <a:srgbClr val="333333"/>
                </a:solidFill>
                <a:effectLst/>
                <a:latin typeface="Bahnschrift Light SemiCondensed" panose="020B0502040204020203" pitchFamily="34" charset="0"/>
                <a:ea typeface="Times New Roman" panose="02020603050405020304" pitchFamily="18" charset="0"/>
              </a:rPr>
              <a:t>Gather the dough and roll 8cm lengths of each colour and twist into candy cane shapes</a:t>
            </a:r>
            <a:endParaRPr lang="en-GB" sz="1400" dirty="0">
              <a:latin typeface="Bahnschrift Light SemiCondensed" panose="020B0502040204020203" pitchFamily="34" charset="0"/>
              <a:ea typeface="Times New Roman" panose="02020603050405020304" pitchFamily="18" charset="0"/>
            </a:endParaRPr>
          </a:p>
          <a:p>
            <a:pPr>
              <a:lnSpc>
                <a:spcPct val="107000"/>
              </a:lnSpc>
              <a:spcAft>
                <a:spcPts val="800"/>
              </a:spcAft>
            </a:pPr>
            <a:r>
              <a:rPr lang="en-GB" sz="1400" dirty="0">
                <a:solidFill>
                  <a:srgbClr val="333333"/>
                </a:solidFill>
                <a:effectLst/>
                <a:latin typeface="Bahnschrift Light SemiCondensed" panose="020B0502040204020203" pitchFamily="34" charset="0"/>
                <a:ea typeface="Times New Roman" panose="02020603050405020304" pitchFamily="18" charset="0"/>
              </a:rPr>
              <a:t>Bake for 8-10 minutes until candy canes are lightly brown. Leave to cool on the tray.</a:t>
            </a:r>
            <a:endParaRPr lang="en-GB" sz="1400" dirty="0">
              <a:latin typeface="Bahnschrift Light SemiCondensed" panose="020B0502040204020203" pitchFamily="34" charset="0"/>
              <a:ea typeface="Times New Roman" panose="02020603050405020304" pitchFamily="18" charset="0"/>
            </a:endParaRPr>
          </a:p>
          <a:p>
            <a:pPr>
              <a:lnSpc>
                <a:spcPct val="107000"/>
              </a:lnSpc>
              <a:spcAft>
                <a:spcPts val="800"/>
              </a:spcAft>
            </a:pPr>
            <a:r>
              <a:rPr lang="en-GB" sz="1400" dirty="0">
                <a:solidFill>
                  <a:srgbClr val="333333"/>
                </a:solidFill>
                <a:effectLst/>
                <a:latin typeface="Bahnschrift Light SemiCondensed" panose="020B0502040204020203" pitchFamily="34" charset="0"/>
                <a:ea typeface="Times New Roman" panose="02020603050405020304" pitchFamily="18" charset="0"/>
              </a:rPr>
              <a:t>Tie with Christmas ribbon.</a:t>
            </a:r>
            <a:endParaRPr lang="en-GB" sz="1400" dirty="0">
              <a:effectLst/>
              <a:latin typeface="Bahnschrift Light SemiCondensed" panose="020B0502040204020203" pitchFamily="34" charset="0"/>
              <a:ea typeface="Times New Roman" panose="02020603050405020304" pitchFamily="18" charset="0"/>
            </a:endParaRPr>
          </a:p>
          <a:p>
            <a:pPr>
              <a:spcAft>
                <a:spcPts val="1500"/>
              </a:spcAft>
            </a:pPr>
            <a:r>
              <a:rPr lang="en-GB" sz="1400" dirty="0">
                <a:solidFill>
                  <a:srgbClr val="333333"/>
                </a:solidFill>
                <a:effectLst/>
                <a:latin typeface="Bahnschrift Light SemiCondensed" panose="020B0502040204020203" pitchFamily="34" charset="0"/>
                <a:ea typeface="Times New Roman" panose="02020603050405020304" pitchFamily="18" charset="0"/>
              </a:rPr>
              <a:t>If you would like any more recipes, here is a website </a:t>
            </a:r>
            <a:r>
              <a:rPr lang="en-GB" sz="1400" u="sng" dirty="0">
                <a:solidFill>
                  <a:srgbClr val="0000FF"/>
                </a:solidFill>
                <a:effectLst/>
                <a:latin typeface="Bahnschrift Light SemiCondensed" panose="020B0502040204020203" pitchFamily="34" charset="0"/>
                <a:ea typeface="Times New Roman" panose="02020603050405020304" pitchFamily="18" charset="0"/>
                <a:hlinkClick r:id="rId3"/>
              </a:rPr>
              <a:t>Christmas candy cane cookies recipe - </a:t>
            </a:r>
            <a:r>
              <a:rPr lang="en-GB" sz="1400" u="sng" dirty="0" err="1">
                <a:solidFill>
                  <a:srgbClr val="0000FF"/>
                </a:solidFill>
                <a:effectLst/>
                <a:latin typeface="Bahnschrift Light SemiCondensed" panose="020B0502040204020203" pitchFamily="34" charset="0"/>
                <a:ea typeface="Times New Roman" panose="02020603050405020304" pitchFamily="18" charset="0"/>
                <a:hlinkClick r:id="rId3"/>
              </a:rPr>
              <a:t>Kidspot</a:t>
            </a:r>
            <a:r>
              <a:rPr lang="en-GB" sz="1400" dirty="0">
                <a:effectLst/>
                <a:latin typeface="Bahnschrift Light SemiCondensed" panose="020B0502040204020203" pitchFamily="34" charset="0"/>
                <a:ea typeface="Times New Roman" panose="02020603050405020304" pitchFamily="18" charset="0"/>
              </a:rPr>
              <a:t> </a:t>
            </a:r>
          </a:p>
        </p:txBody>
      </p:sp>
      <p:sp>
        <p:nvSpPr>
          <p:cNvPr id="11" name="Title 5">
            <a:extLst>
              <a:ext uri="{FF2B5EF4-FFF2-40B4-BE49-F238E27FC236}">
                <a16:creationId xmlns:a16="http://schemas.microsoft.com/office/drawing/2014/main" id="{8157A34D-015C-4A51-A6F5-A165AB19143C}"/>
              </a:ext>
            </a:extLst>
          </p:cNvPr>
          <p:cNvSpPr txBox="1">
            <a:spLocks/>
          </p:cNvSpPr>
          <p:nvPr/>
        </p:nvSpPr>
        <p:spPr>
          <a:xfrm>
            <a:off x="180975" y="4496846"/>
            <a:ext cx="3176463" cy="512171"/>
          </a:xfrm>
          <a:prstGeom prst="rect">
            <a:avLst/>
          </a:prstGeom>
          <a:solidFill>
            <a:schemeClr val="accent5">
              <a:lumMod val="50000"/>
            </a:schemeClr>
          </a:solidFill>
        </p:spPr>
        <p:txBody>
          <a:bodyPr vert="horz" lIns="0" tIns="0" rIns="0" bIns="0" rtlCol="0" anchor="t">
            <a:noAutofit/>
          </a:bodyPr>
          <a:lstStyle>
            <a:lvl1pPr algn="l" defTabSz="854715" rtl="0" eaLnBrk="1" latinLnBrk="0" hangingPunct="1">
              <a:lnSpc>
                <a:spcPct val="90000"/>
              </a:lnSpc>
              <a:spcBef>
                <a:spcPct val="0"/>
              </a:spcBef>
              <a:buNone/>
              <a:defRPr sz="2710" b="0" kern="1200" spc="-140">
                <a:solidFill>
                  <a:schemeClr val="tx1">
                    <a:lumMod val="75000"/>
                    <a:lumOff val="25000"/>
                  </a:schemeClr>
                </a:solidFill>
                <a:latin typeface="+mj-lt"/>
                <a:ea typeface="+mj-ea"/>
                <a:cs typeface="+mj-cs"/>
              </a:defRPr>
            </a:lvl1pPr>
          </a:lstStyle>
          <a:p>
            <a:r>
              <a:rPr lang="en-US" sz="3200" b="1" dirty="0">
                <a:solidFill>
                  <a:schemeClr val="bg1"/>
                </a:solidFill>
              </a:rPr>
              <a:t>  Christmas Cookies</a:t>
            </a:r>
          </a:p>
        </p:txBody>
      </p:sp>
      <p:pic>
        <p:nvPicPr>
          <p:cNvPr id="12" name="Picture 11" descr="A picture containing clock, plate, holding&#10;&#10;Description automatically generated">
            <a:extLst>
              <a:ext uri="{FF2B5EF4-FFF2-40B4-BE49-F238E27FC236}">
                <a16:creationId xmlns:a16="http://schemas.microsoft.com/office/drawing/2014/main" id="{231DA893-99AC-4213-8199-6BDBF2D9C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8845" y="5979076"/>
            <a:ext cx="787510" cy="787510"/>
          </a:xfrm>
          <a:prstGeom prst="rect">
            <a:avLst/>
          </a:prstGeom>
        </p:spPr>
      </p:pic>
    </p:spTree>
    <p:extLst>
      <p:ext uri="{BB962C8B-B14F-4D97-AF65-F5344CB8AC3E}">
        <p14:creationId xmlns:p14="http://schemas.microsoft.com/office/powerpoint/2010/main" val="285776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8000">
              <a:schemeClr val="accent4">
                <a:lumMod val="60000"/>
                <a:lumOff val="40000"/>
              </a:schemeClr>
            </a:gs>
            <a:gs pos="15000">
              <a:schemeClr val="accent5">
                <a:lumMod val="90000"/>
              </a:schemeClr>
            </a:gs>
            <a:gs pos="49000">
              <a:schemeClr val="accent3">
                <a:lumMod val="40000"/>
                <a:lumOff val="60000"/>
              </a:schemeClr>
            </a:gs>
            <a:gs pos="74000">
              <a:schemeClr val="accent1">
                <a:lumMod val="45000"/>
                <a:lumOff val="55000"/>
              </a:schemeClr>
            </a:gs>
            <a:gs pos="83000">
              <a:schemeClr val="accent4">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0" y="187875"/>
            <a:ext cx="1202775" cy="1202775"/>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bg1"/>
                </a:solidFill>
              </a:rPr>
              <a:t>© 2020, Sapphire Group Media Publishing.</a:t>
            </a:r>
          </a:p>
        </p:txBody>
      </p:sp>
      <p:pic>
        <p:nvPicPr>
          <p:cNvPr id="16" name="Picture 15" descr="Festive scene with hot chocolate, maple cookie and Christmas decorations">
            <a:extLst>
              <a:ext uri="{FF2B5EF4-FFF2-40B4-BE49-F238E27FC236}">
                <a16:creationId xmlns:a16="http://schemas.microsoft.com/office/drawing/2014/main" id="{C43D2F31-5312-4CE7-8B6F-F45299E8E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75" y="879828"/>
            <a:ext cx="3201180" cy="2133599"/>
          </a:xfrm>
          <a:prstGeom prst="smileyFace">
            <a:avLst/>
          </a:prstGeom>
        </p:spPr>
      </p:pic>
      <p:pic>
        <p:nvPicPr>
          <p:cNvPr id="5" name="Picture 4">
            <a:extLst>
              <a:ext uri="{FF2B5EF4-FFF2-40B4-BE49-F238E27FC236}">
                <a16:creationId xmlns:a16="http://schemas.microsoft.com/office/drawing/2014/main" id="{E581CF82-D0C4-4A8C-A919-EFC51C0EE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77" y="1591473"/>
            <a:ext cx="2809876" cy="4214428"/>
          </a:xfrm>
          <a:prstGeom prst="ellipse">
            <a:avLst/>
          </a:prstGeom>
        </p:spPr>
      </p:pic>
      <p:pic>
        <p:nvPicPr>
          <p:cNvPr id="19" name="Picture 18" descr="The best Christmas punch recipes. You only need 3 ingredients for this Easy Grinch Punch Recipe. Everyone loves this simple Christmas Sherbet Punch recipe.">
            <a:extLst>
              <a:ext uri="{FF2B5EF4-FFF2-40B4-BE49-F238E27FC236}">
                <a16:creationId xmlns:a16="http://schemas.microsoft.com/office/drawing/2014/main" id="{77C47445-C45D-450C-A5D6-17818607A46F}"/>
              </a:ext>
            </a:extLst>
          </p:cNvPr>
          <p:cNvPicPr/>
          <p:nvPr/>
        </p:nvPicPr>
        <p:blipFill rotWithShape="1">
          <a:blip r:embed="rId5">
            <a:extLst>
              <a:ext uri="{28A0092B-C50C-407E-A947-70E740481C1C}">
                <a14:useLocalDpi xmlns:a14="http://schemas.microsoft.com/office/drawing/2010/main" val="0"/>
              </a:ext>
            </a:extLst>
          </a:blip>
          <a:srcRect/>
          <a:stretch/>
        </p:blipFill>
        <p:spPr bwMode="auto">
          <a:xfrm>
            <a:off x="4253569" y="3937423"/>
            <a:ext cx="2257425" cy="2531644"/>
          </a:xfrm>
          <a:prstGeom prst="ellipse">
            <a:avLst/>
          </a:prstGeom>
          <a:noFill/>
          <a:ln>
            <a:noFill/>
          </a:ln>
        </p:spPr>
      </p:pic>
      <p:pic>
        <p:nvPicPr>
          <p:cNvPr id="17" name="Picture 16">
            <a:extLst>
              <a:ext uri="{FF2B5EF4-FFF2-40B4-BE49-F238E27FC236}">
                <a16:creationId xmlns:a16="http://schemas.microsoft.com/office/drawing/2014/main" id="{235A8DFB-7FCB-4171-9FC3-6DE4CC9CD0DD}"/>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6848227" y="3937423"/>
            <a:ext cx="2809876" cy="2133599"/>
          </a:xfrm>
          <a:prstGeom prst="ellipse">
            <a:avLst/>
          </a:prstGeom>
          <a:noFill/>
          <a:ln>
            <a:noFill/>
          </a:ln>
        </p:spPr>
      </p:pic>
      <p:sp>
        <p:nvSpPr>
          <p:cNvPr id="25" name="TextBox 24">
            <a:extLst>
              <a:ext uri="{FF2B5EF4-FFF2-40B4-BE49-F238E27FC236}">
                <a16:creationId xmlns:a16="http://schemas.microsoft.com/office/drawing/2014/main" id="{24AE5101-4389-4202-90F9-F748D5FACABB}"/>
              </a:ext>
            </a:extLst>
          </p:cNvPr>
          <p:cNvSpPr txBox="1"/>
          <p:nvPr/>
        </p:nvSpPr>
        <p:spPr>
          <a:xfrm>
            <a:off x="3289128" y="2635848"/>
            <a:ext cx="3922800" cy="1301575"/>
          </a:xfrm>
          <a:custGeom>
            <a:avLst/>
            <a:gdLst>
              <a:gd name="connsiteX0" fmla="*/ 0 w 3922800"/>
              <a:gd name="connsiteY0" fmla="*/ 0 h 1301575"/>
              <a:gd name="connsiteX1" fmla="*/ 599628 w 3922800"/>
              <a:gd name="connsiteY1" fmla="*/ 0 h 1301575"/>
              <a:gd name="connsiteX2" fmla="*/ 1120800 w 3922800"/>
              <a:gd name="connsiteY2" fmla="*/ 0 h 1301575"/>
              <a:gd name="connsiteX3" fmla="*/ 1563516 w 3922800"/>
              <a:gd name="connsiteY3" fmla="*/ 0 h 1301575"/>
              <a:gd name="connsiteX4" fmla="*/ 2084688 w 3922800"/>
              <a:gd name="connsiteY4" fmla="*/ 0 h 1301575"/>
              <a:gd name="connsiteX5" fmla="*/ 2566632 w 3922800"/>
              <a:gd name="connsiteY5" fmla="*/ 0 h 1301575"/>
              <a:gd name="connsiteX6" fmla="*/ 3048576 w 3922800"/>
              <a:gd name="connsiteY6" fmla="*/ 0 h 1301575"/>
              <a:gd name="connsiteX7" fmla="*/ 3922800 w 3922800"/>
              <a:gd name="connsiteY7" fmla="*/ 0 h 1301575"/>
              <a:gd name="connsiteX8" fmla="*/ 3922800 w 3922800"/>
              <a:gd name="connsiteY8" fmla="*/ 446874 h 1301575"/>
              <a:gd name="connsiteX9" fmla="*/ 3922800 w 3922800"/>
              <a:gd name="connsiteY9" fmla="*/ 867717 h 1301575"/>
              <a:gd name="connsiteX10" fmla="*/ 3922800 w 3922800"/>
              <a:gd name="connsiteY10" fmla="*/ 1301575 h 1301575"/>
              <a:gd name="connsiteX11" fmla="*/ 3440856 w 3922800"/>
              <a:gd name="connsiteY11" fmla="*/ 1301575 h 1301575"/>
              <a:gd name="connsiteX12" fmla="*/ 2802000 w 3922800"/>
              <a:gd name="connsiteY12" fmla="*/ 1301575 h 1301575"/>
              <a:gd name="connsiteX13" fmla="*/ 2163144 w 3922800"/>
              <a:gd name="connsiteY13" fmla="*/ 1301575 h 1301575"/>
              <a:gd name="connsiteX14" fmla="*/ 1641972 w 3922800"/>
              <a:gd name="connsiteY14" fmla="*/ 1301575 h 1301575"/>
              <a:gd name="connsiteX15" fmla="*/ 1160028 w 3922800"/>
              <a:gd name="connsiteY15" fmla="*/ 1301575 h 1301575"/>
              <a:gd name="connsiteX16" fmla="*/ 521172 w 3922800"/>
              <a:gd name="connsiteY16" fmla="*/ 1301575 h 1301575"/>
              <a:gd name="connsiteX17" fmla="*/ 0 w 3922800"/>
              <a:gd name="connsiteY17" fmla="*/ 1301575 h 1301575"/>
              <a:gd name="connsiteX18" fmla="*/ 0 w 3922800"/>
              <a:gd name="connsiteY18" fmla="*/ 880732 h 1301575"/>
              <a:gd name="connsiteX19" fmla="*/ 0 w 3922800"/>
              <a:gd name="connsiteY19" fmla="*/ 433858 h 1301575"/>
              <a:gd name="connsiteX20" fmla="*/ 0 w 3922800"/>
              <a:gd name="connsiteY20" fmla="*/ 0 h 13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2800" h="1301575" fill="none" extrusionOk="0">
                <a:moveTo>
                  <a:pt x="0" y="0"/>
                </a:moveTo>
                <a:cubicBezTo>
                  <a:pt x="163854" y="-53363"/>
                  <a:pt x="440346" y="6149"/>
                  <a:pt x="599628" y="0"/>
                </a:cubicBezTo>
                <a:cubicBezTo>
                  <a:pt x="758910" y="-6149"/>
                  <a:pt x="969512" y="27356"/>
                  <a:pt x="1120800" y="0"/>
                </a:cubicBezTo>
                <a:cubicBezTo>
                  <a:pt x="1272088" y="-27356"/>
                  <a:pt x="1355627" y="21952"/>
                  <a:pt x="1563516" y="0"/>
                </a:cubicBezTo>
                <a:cubicBezTo>
                  <a:pt x="1771405" y="-21952"/>
                  <a:pt x="1838701" y="33243"/>
                  <a:pt x="2084688" y="0"/>
                </a:cubicBezTo>
                <a:cubicBezTo>
                  <a:pt x="2330675" y="-33243"/>
                  <a:pt x="2427795" y="53222"/>
                  <a:pt x="2566632" y="0"/>
                </a:cubicBezTo>
                <a:cubicBezTo>
                  <a:pt x="2705469" y="-53222"/>
                  <a:pt x="2912643" y="41125"/>
                  <a:pt x="3048576" y="0"/>
                </a:cubicBezTo>
                <a:cubicBezTo>
                  <a:pt x="3184509" y="-41125"/>
                  <a:pt x="3552616" y="57965"/>
                  <a:pt x="3922800" y="0"/>
                </a:cubicBezTo>
                <a:cubicBezTo>
                  <a:pt x="3923114" y="207824"/>
                  <a:pt x="3890440" y="272925"/>
                  <a:pt x="3922800" y="446874"/>
                </a:cubicBezTo>
                <a:cubicBezTo>
                  <a:pt x="3955160" y="620823"/>
                  <a:pt x="3874133" y="677377"/>
                  <a:pt x="3922800" y="867717"/>
                </a:cubicBezTo>
                <a:cubicBezTo>
                  <a:pt x="3971467" y="1058057"/>
                  <a:pt x="3914555" y="1132091"/>
                  <a:pt x="3922800" y="1301575"/>
                </a:cubicBezTo>
                <a:cubicBezTo>
                  <a:pt x="3730931" y="1338098"/>
                  <a:pt x="3557881" y="1258924"/>
                  <a:pt x="3440856" y="1301575"/>
                </a:cubicBezTo>
                <a:cubicBezTo>
                  <a:pt x="3323831" y="1344226"/>
                  <a:pt x="3082949" y="1276890"/>
                  <a:pt x="2802000" y="1301575"/>
                </a:cubicBezTo>
                <a:cubicBezTo>
                  <a:pt x="2521051" y="1326260"/>
                  <a:pt x="2304938" y="1236141"/>
                  <a:pt x="2163144" y="1301575"/>
                </a:cubicBezTo>
                <a:cubicBezTo>
                  <a:pt x="2021350" y="1367009"/>
                  <a:pt x="1831520" y="1253229"/>
                  <a:pt x="1641972" y="1301575"/>
                </a:cubicBezTo>
                <a:cubicBezTo>
                  <a:pt x="1452424" y="1349921"/>
                  <a:pt x="1311179" y="1244156"/>
                  <a:pt x="1160028" y="1301575"/>
                </a:cubicBezTo>
                <a:cubicBezTo>
                  <a:pt x="1008877" y="1358994"/>
                  <a:pt x="770231" y="1267672"/>
                  <a:pt x="521172" y="1301575"/>
                </a:cubicBezTo>
                <a:cubicBezTo>
                  <a:pt x="272113" y="1335478"/>
                  <a:pt x="194982" y="1262192"/>
                  <a:pt x="0" y="1301575"/>
                </a:cubicBezTo>
                <a:cubicBezTo>
                  <a:pt x="-15808" y="1165425"/>
                  <a:pt x="12548" y="1015378"/>
                  <a:pt x="0" y="880732"/>
                </a:cubicBezTo>
                <a:cubicBezTo>
                  <a:pt x="-12548" y="746086"/>
                  <a:pt x="36587" y="591116"/>
                  <a:pt x="0" y="433858"/>
                </a:cubicBezTo>
                <a:cubicBezTo>
                  <a:pt x="-36587" y="276600"/>
                  <a:pt x="29340" y="139943"/>
                  <a:pt x="0" y="0"/>
                </a:cubicBezTo>
                <a:close/>
              </a:path>
              <a:path w="3922800" h="1301575" stroke="0" extrusionOk="0">
                <a:moveTo>
                  <a:pt x="0" y="0"/>
                </a:moveTo>
                <a:cubicBezTo>
                  <a:pt x="182353" y="-7258"/>
                  <a:pt x="311034" y="54880"/>
                  <a:pt x="560400" y="0"/>
                </a:cubicBezTo>
                <a:cubicBezTo>
                  <a:pt x="809766" y="-54880"/>
                  <a:pt x="906254" y="31017"/>
                  <a:pt x="1081572" y="0"/>
                </a:cubicBezTo>
                <a:cubicBezTo>
                  <a:pt x="1256890" y="-31017"/>
                  <a:pt x="1483049" y="1693"/>
                  <a:pt x="1681200" y="0"/>
                </a:cubicBezTo>
                <a:cubicBezTo>
                  <a:pt x="1879351" y="-1693"/>
                  <a:pt x="2026131" y="28868"/>
                  <a:pt x="2320056" y="0"/>
                </a:cubicBezTo>
                <a:cubicBezTo>
                  <a:pt x="2613981" y="-28868"/>
                  <a:pt x="2628943" y="49735"/>
                  <a:pt x="2880456" y="0"/>
                </a:cubicBezTo>
                <a:cubicBezTo>
                  <a:pt x="3131969" y="-49735"/>
                  <a:pt x="3712985" y="14280"/>
                  <a:pt x="3922800" y="0"/>
                </a:cubicBezTo>
                <a:cubicBezTo>
                  <a:pt x="3952261" y="149375"/>
                  <a:pt x="3898844" y="204257"/>
                  <a:pt x="3922800" y="394811"/>
                </a:cubicBezTo>
                <a:cubicBezTo>
                  <a:pt x="3946756" y="585365"/>
                  <a:pt x="3879418" y="625430"/>
                  <a:pt x="3922800" y="854701"/>
                </a:cubicBezTo>
                <a:cubicBezTo>
                  <a:pt x="3966182" y="1083972"/>
                  <a:pt x="3896086" y="1184911"/>
                  <a:pt x="3922800" y="1301575"/>
                </a:cubicBezTo>
                <a:cubicBezTo>
                  <a:pt x="3679087" y="1329879"/>
                  <a:pt x="3528523" y="1236727"/>
                  <a:pt x="3323172" y="1301575"/>
                </a:cubicBezTo>
                <a:cubicBezTo>
                  <a:pt x="3117821" y="1366423"/>
                  <a:pt x="2932945" y="1226380"/>
                  <a:pt x="2684316" y="1301575"/>
                </a:cubicBezTo>
                <a:cubicBezTo>
                  <a:pt x="2435687" y="1376770"/>
                  <a:pt x="2335975" y="1293666"/>
                  <a:pt x="2123916" y="1301575"/>
                </a:cubicBezTo>
                <a:cubicBezTo>
                  <a:pt x="1911857" y="1309484"/>
                  <a:pt x="1681463" y="1259797"/>
                  <a:pt x="1563516" y="1301575"/>
                </a:cubicBezTo>
                <a:cubicBezTo>
                  <a:pt x="1445569" y="1343353"/>
                  <a:pt x="1221438" y="1299334"/>
                  <a:pt x="1081572" y="1301575"/>
                </a:cubicBezTo>
                <a:cubicBezTo>
                  <a:pt x="941706" y="1303816"/>
                  <a:pt x="805657" y="1298753"/>
                  <a:pt x="560400" y="1301575"/>
                </a:cubicBezTo>
                <a:cubicBezTo>
                  <a:pt x="315143" y="1304397"/>
                  <a:pt x="149766" y="1235486"/>
                  <a:pt x="0" y="1301575"/>
                </a:cubicBezTo>
                <a:cubicBezTo>
                  <a:pt x="-17632" y="1197031"/>
                  <a:pt x="12835" y="995597"/>
                  <a:pt x="0" y="880732"/>
                </a:cubicBezTo>
                <a:cubicBezTo>
                  <a:pt x="-12835" y="765867"/>
                  <a:pt x="33885" y="636169"/>
                  <a:pt x="0" y="459890"/>
                </a:cubicBezTo>
                <a:cubicBezTo>
                  <a:pt x="-33885" y="283611"/>
                  <a:pt x="18503" y="208245"/>
                  <a:pt x="0" y="0"/>
                </a:cubicBezTo>
                <a:close/>
              </a:path>
            </a:pathLst>
          </a:custGeom>
          <a:solidFill>
            <a:schemeClr val="accent3">
              <a:lumMod val="40000"/>
              <a:lumOff val="60000"/>
            </a:schemeClr>
          </a:solidFill>
          <a:ln w="28575">
            <a:solidFill>
              <a:schemeClr val="accent5">
                <a:lumMod val="75000"/>
              </a:schemeClr>
            </a:solidFill>
            <a:extLst>
              <a:ext uri="{C807C97D-BFC1-408E-A445-0C87EB9F89A2}">
                <ask:lineSketchStyleProps xmlns:ask="http://schemas.microsoft.com/office/drawing/2018/sketchyshapes" sd="4189063461">
                  <a:prstGeom prst="rect">
                    <a:avLst/>
                  </a:prstGeom>
                  <ask:type>
                    <ask:lineSketchScribble/>
                  </ask:type>
                </ask:lineSketchStyleProps>
              </a:ext>
            </a:extLst>
          </a:ln>
        </p:spPr>
        <p:txBody>
          <a:bodyPr wrap="square">
            <a:spAutoFit/>
          </a:bodyPr>
          <a:lstStyle/>
          <a:p>
            <a:pPr>
              <a:lnSpc>
                <a:spcPct val="107000"/>
              </a:lnSpc>
              <a:spcAft>
                <a:spcPts val="800"/>
              </a:spcAft>
            </a:pPr>
            <a:r>
              <a:rPr lang="en-GB" sz="1400" b="1" dirty="0">
                <a:effectLst/>
                <a:latin typeface="Bahnschrift Light SemiCondensed" panose="020B0502040204020203" pitchFamily="34" charset="0"/>
                <a:ea typeface="Calibri" panose="020F0502020204030204" pitchFamily="34" charset="0"/>
                <a:cs typeface="Times New Roman" panose="02020603050405020304" pitchFamily="18" charset="0"/>
              </a:rPr>
              <a:t>Mint hot chocolate </a:t>
            </a: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is always a nice choice.</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What about a </a:t>
            </a:r>
            <a:r>
              <a:rPr lang="en-GB" sz="1400" b="1" dirty="0">
                <a:effectLst/>
                <a:latin typeface="Bahnschrift Light SemiCondensed" panose="020B0502040204020203" pitchFamily="34" charset="0"/>
                <a:ea typeface="Calibri" panose="020F0502020204030204" pitchFamily="34" charset="0"/>
                <a:cs typeface="Times New Roman" panose="02020603050405020304" pitchFamily="18" charset="0"/>
              </a:rPr>
              <a:t>Christmas slush </a:t>
            </a: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as they are refreshing?</a:t>
            </a:r>
          </a:p>
          <a:p>
            <a:pPr>
              <a:lnSpc>
                <a:spcPct val="107000"/>
              </a:lnSpc>
              <a:spcAft>
                <a:spcPts val="800"/>
              </a:spcAft>
            </a:pPr>
            <a:r>
              <a:rPr lang="en-GB" sz="1400" b="1" dirty="0">
                <a:effectLst/>
                <a:latin typeface="Bahnschrift Light SemiCondensed" panose="020B0502040204020203" pitchFamily="34" charset="0"/>
                <a:ea typeface="Calibri" panose="020F0502020204030204" pitchFamily="34" charset="0"/>
                <a:cs typeface="Times New Roman" panose="02020603050405020304" pitchFamily="18" charset="0"/>
              </a:rPr>
              <a:t>Candy cane white hot chocolate</a:t>
            </a: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And last but not least the </a:t>
            </a:r>
            <a:r>
              <a:rPr lang="en-GB" sz="1400" b="1" dirty="0">
                <a:effectLst/>
                <a:latin typeface="Bahnschrift Light SemiCondensed" panose="020B0502040204020203" pitchFamily="34" charset="0"/>
                <a:ea typeface="Calibri" panose="020F0502020204030204" pitchFamily="34" charset="0"/>
                <a:cs typeface="Times New Roman" panose="02020603050405020304" pitchFamily="18" charset="0"/>
              </a:rPr>
              <a:t>Grinch punch</a:t>
            </a:r>
            <a:r>
              <a:rPr lang="en-GB" sz="1400" dirty="0">
                <a:effectLst/>
                <a:latin typeface="Bahnschrift Light SemiCondensed" panose="020B0502040204020203" pitchFamily="34" charset="0"/>
                <a:ea typeface="Calibri" panose="020F0502020204030204" pitchFamily="34" charset="0"/>
                <a:cs typeface="Times New Roman" panose="02020603050405020304" pitchFamily="18" charset="0"/>
              </a:rPr>
              <a:t>.</a:t>
            </a:r>
          </a:p>
        </p:txBody>
      </p:sp>
      <p:sp>
        <p:nvSpPr>
          <p:cNvPr id="15" name="Speech Bubble: Oval 14">
            <a:extLst>
              <a:ext uri="{FF2B5EF4-FFF2-40B4-BE49-F238E27FC236}">
                <a16:creationId xmlns:a16="http://schemas.microsoft.com/office/drawing/2014/main" id="{908B5776-A97D-4DC5-8FD9-7E45C319D2C7}"/>
              </a:ext>
            </a:extLst>
          </p:cNvPr>
          <p:cNvSpPr/>
          <p:nvPr/>
        </p:nvSpPr>
        <p:spPr>
          <a:xfrm>
            <a:off x="2743199" y="187875"/>
            <a:ext cx="4181476" cy="2256731"/>
          </a:xfrm>
          <a:prstGeom prst="wedgeEllipseCallout">
            <a:avLst>
              <a:gd name="adj1" fmla="val -45109"/>
              <a:gd name="adj2" fmla="val 54906"/>
            </a:avLst>
          </a:prstGeom>
          <a:solidFill>
            <a:schemeClr val="accent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Bahnschrift Light SemiCondensed" panose="020B0502040204020203" pitchFamily="34" charset="0"/>
              <a:cs typeface="Times New Roman" panose="02020603050405020304" pitchFamily="18" charset="0"/>
            </a:endParaRPr>
          </a:p>
          <a:p>
            <a:pPr algn="ctr"/>
            <a:endParaRPr lang="en-GB" sz="1400" dirty="0">
              <a:solidFill>
                <a:schemeClr val="tx1"/>
              </a:solidFill>
              <a:latin typeface="Bahnschrift Light SemiCondensed" panose="020B0502040204020203" pitchFamily="34" charset="0"/>
              <a:cs typeface="Times New Roman" panose="02020603050405020304" pitchFamily="18" charset="0"/>
            </a:endParaRPr>
          </a:p>
          <a:p>
            <a:pPr algn="ctr"/>
            <a:r>
              <a:rPr lang="en-GB" sz="1400" dirty="0">
                <a:solidFill>
                  <a:schemeClr val="tx1"/>
                </a:solidFill>
                <a:latin typeface="Bahnschrift Light SemiCondensed" panose="020B0502040204020203" pitchFamily="34" charset="0"/>
                <a:cs typeface="Times New Roman" panose="02020603050405020304" pitchFamily="18" charset="0"/>
              </a:rPr>
              <a:t>It is getting colder and the days are getting shorter. Christmas is around the corner and something that I especially like are </a:t>
            </a:r>
          </a:p>
          <a:p>
            <a:pPr algn="ctr"/>
            <a:r>
              <a:rPr lang="en-GB" sz="1400" dirty="0">
                <a:solidFill>
                  <a:srgbClr val="00B05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Christmas drinks</a:t>
            </a:r>
            <a:r>
              <a:rPr lang="en-GB" sz="1400" dirty="0">
                <a:solidFill>
                  <a:srgbClr val="00B050"/>
                </a:solidFill>
                <a:effectLst>
                  <a:outerShdw blurRad="38100" dist="38100" dir="2700000" algn="tl">
                    <a:srgbClr val="000000">
                      <a:alpha val="43137"/>
                    </a:srgbClr>
                  </a:outerShdw>
                </a:effectLst>
                <a:latin typeface="Bahnschrift Light SemiCondensed" panose="020B0502040204020203" pitchFamily="34" charset="0"/>
                <a:cs typeface="Times New Roman" panose="02020603050405020304" pitchFamily="18" charset="0"/>
              </a:rPr>
              <a:t>. </a:t>
            </a:r>
          </a:p>
          <a:p>
            <a:pPr algn="ctr"/>
            <a:r>
              <a:rPr lang="en-GB" sz="1400" dirty="0">
                <a:solidFill>
                  <a:schemeClr val="tx1"/>
                </a:solidFill>
                <a:latin typeface="Bahnschrift Light SemiCondensed" panose="020B0502040204020203" pitchFamily="34" charset="0"/>
                <a:cs typeface="Times New Roman" panose="02020603050405020304" pitchFamily="18" charset="0"/>
              </a:rPr>
              <a:t> There might not be many. </a:t>
            </a:r>
          </a:p>
          <a:p>
            <a:pPr algn="ctr"/>
            <a:r>
              <a:rPr lang="en-GB" sz="1400" dirty="0">
                <a:solidFill>
                  <a:schemeClr val="tx1"/>
                </a:solidFill>
                <a:latin typeface="Bahnschrift Light SemiCondensed" panose="020B0502040204020203" pitchFamily="34" charset="0"/>
                <a:cs typeface="Times New Roman" panose="02020603050405020304" pitchFamily="18" charset="0"/>
              </a:rPr>
              <a:t>That is why we are making a list of them for you to try. </a:t>
            </a:r>
          </a:p>
          <a:p>
            <a:pPr algn="ctr"/>
            <a:r>
              <a:rPr lang="en-GB" sz="1400" dirty="0">
                <a:solidFill>
                  <a:schemeClr val="tx1"/>
                </a:solidFill>
                <a:latin typeface="Bahnschrift Light SemiCondensed" panose="020B0502040204020203" pitchFamily="34" charset="0"/>
                <a:cs typeface="Times New Roman" panose="02020603050405020304" pitchFamily="18" charset="0"/>
              </a:rPr>
              <a:t>Hope you enjoy</a:t>
            </a:r>
            <a:r>
              <a:rPr lang="en-GB" sz="1400" dirty="0">
                <a:solidFill>
                  <a:schemeClr val="tx1"/>
                </a:solidFill>
                <a:latin typeface="Bahnschrift Light SemiCondensed" panose="020B0502040204020203" pitchFamily="34" charset="0"/>
                <a:cs typeface="Times New Roman" panose="02020603050405020304" pitchFamily="18" charset="0"/>
                <a:sym typeface="Segoe UI Emoji" panose="020B0502040204020203" pitchFamily="34" charset="0"/>
              </a:rPr>
              <a:t>😀</a:t>
            </a:r>
            <a:endParaRPr lang="en-GB" sz="1400" dirty="0">
              <a:solidFill>
                <a:schemeClr val="tx1"/>
              </a:solidFill>
              <a:latin typeface="Bahnschrift Light SemiCondensed" panose="020B0502040204020203" pitchFamily="34" charset="0"/>
              <a:cs typeface="Times New Roman" panose="02020603050405020304" pitchFamily="18" charset="0"/>
            </a:endParaRPr>
          </a:p>
          <a:p>
            <a:pPr algn="ctr"/>
            <a:endParaRPr lang="en-GB" dirty="0"/>
          </a:p>
        </p:txBody>
      </p:sp>
      <p:sp>
        <p:nvSpPr>
          <p:cNvPr id="27" name="Title 2">
            <a:extLst>
              <a:ext uri="{FF2B5EF4-FFF2-40B4-BE49-F238E27FC236}">
                <a16:creationId xmlns:a16="http://schemas.microsoft.com/office/drawing/2014/main" id="{0EAE5A08-1A95-4D72-AC2E-B78216B78803}"/>
              </a:ext>
            </a:extLst>
          </p:cNvPr>
          <p:cNvSpPr txBox="1">
            <a:spLocks/>
          </p:cNvSpPr>
          <p:nvPr/>
        </p:nvSpPr>
        <p:spPr>
          <a:xfrm>
            <a:off x="6625239" y="194486"/>
            <a:ext cx="3255852" cy="464814"/>
          </a:xfrm>
          <a:prstGeom prst="rect">
            <a:avLst/>
          </a:prstGeom>
          <a:solidFill>
            <a:schemeClr val="accent4"/>
          </a:solidFill>
        </p:spPr>
        <p:txBody>
          <a:bodyPr vert="horz" lIns="612000" tIns="72000" rIns="108000" bIns="72000" rtlCol="0" anchor="t">
            <a:noAutofit/>
          </a:bodyPr>
          <a:lstStyle>
            <a:lvl1pPr algn="l" defTabSz="854715" rtl="0" eaLnBrk="1" latinLnBrk="0" hangingPunct="1">
              <a:lnSpc>
                <a:spcPct val="90000"/>
              </a:lnSpc>
              <a:spcBef>
                <a:spcPct val="0"/>
              </a:spcBef>
              <a:buNone/>
              <a:defRPr sz="3365" b="1" kern="1200" cap="none" spc="-140">
                <a:ln w="6350">
                  <a:noFill/>
                  <a:prstDash val="solid"/>
                </a:ln>
                <a:solidFill>
                  <a:schemeClr val="bg1"/>
                </a:solidFill>
                <a:effectLst>
                  <a:outerShdw blurRad="101600" dist="38100" dir="2640000" algn="bl" rotWithShape="0">
                    <a:schemeClr val="tx1"/>
                  </a:outerShdw>
                </a:effectLst>
                <a:latin typeface="+mj-lt"/>
                <a:ea typeface="+mj-ea"/>
                <a:cs typeface="+mj-cs"/>
              </a:defRPr>
            </a:lvl1pPr>
          </a:lstStyle>
          <a:p>
            <a:r>
              <a:rPr lang="en-US" sz="2400"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Christmas Drinks</a:t>
            </a:r>
          </a:p>
        </p:txBody>
      </p:sp>
    </p:spTree>
    <p:extLst>
      <p:ext uri="{BB962C8B-B14F-4D97-AF65-F5344CB8AC3E}">
        <p14:creationId xmlns:p14="http://schemas.microsoft.com/office/powerpoint/2010/main" val="1212549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45F81BD4-70B4-417E-ACD8-4861EB162A05}"/>
              </a:ext>
            </a:extLst>
          </p:cNvPr>
          <p:cNvSpPr>
            <a:spLocks noGrp="1"/>
          </p:cNvSpPr>
          <p:nvPr>
            <p:ph type="body" sz="quarter" idx="16"/>
          </p:nvPr>
        </p:nvSpPr>
        <p:spPr>
          <a:xfrm>
            <a:off x="7410000" y="252415"/>
            <a:ext cx="2223000" cy="1105213"/>
          </a:xfrm>
        </p:spPr>
        <p:txBody>
          <a:bodyPr vert="horz" lIns="0" tIns="0" rIns="0" bIns="0" rtlCol="0">
            <a:noAutofit/>
          </a:bodyPr>
          <a:lstStyle/>
          <a:p>
            <a:pPr>
              <a:lnSpc>
                <a:spcPct val="100000"/>
              </a:lnSpc>
            </a:pP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To lay before the King pa-rum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So to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honor</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Him pa-rum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When we come</a:t>
            </a:r>
            <a:endParaRPr lang="en-US"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endParaRPr>
          </a:p>
          <a:p>
            <a:pPr>
              <a:lnSpc>
                <a:spcPct val="100000"/>
              </a:lnSpc>
            </a:pPr>
            <a:endParaRPr lang="en-US"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endParaRPr>
          </a:p>
        </p:txBody>
      </p:sp>
      <p:sp>
        <p:nvSpPr>
          <p:cNvPr id="15" name="Text Placeholder 2">
            <a:extLst>
              <a:ext uri="{FF2B5EF4-FFF2-40B4-BE49-F238E27FC236}">
                <a16:creationId xmlns:a16="http://schemas.microsoft.com/office/drawing/2014/main" id="{5A12B738-B743-40FD-B19E-5C666F48C374}"/>
              </a:ext>
            </a:extLst>
          </p:cNvPr>
          <p:cNvSpPr>
            <a:spLocks noGrp="1"/>
          </p:cNvSpPr>
          <p:nvPr>
            <p:ph type="body" sz="quarter" idx="17"/>
          </p:nvPr>
        </p:nvSpPr>
        <p:spPr>
          <a:xfrm>
            <a:off x="5095783" y="252416"/>
            <a:ext cx="2157273" cy="2570683"/>
          </a:xfrm>
        </p:spPr>
        <p:txBody>
          <a:bodyPr/>
          <a:lstStyle/>
          <a:p>
            <a:pPr algn="l">
              <a:lnSpc>
                <a:spcPct val="100000"/>
              </a:lnSpc>
            </a:pPr>
            <a:r>
              <a:rPr lang="en-US" sz="1050" b="0" i="0" dirty="0">
                <a:solidFill>
                  <a:srgbClr val="002060"/>
                </a:solidFill>
                <a:effectLst/>
                <a:latin typeface="Cavolini" panose="03000502040302020204" pitchFamily="66" charset="0"/>
                <a:cs typeface="Cavolini" panose="03000502040302020204" pitchFamily="66" charset="0"/>
              </a:rPr>
              <a:t>Oh, holy night! The stars are brightly shining</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It is the night of the dear Savior's birth</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Long lay the world in sin and error pining</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Till He appeared and the soul felt its worth</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A thrill of hope the weary world rejoices</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For yonder breaks a new and glorious morn</a:t>
            </a:r>
          </a:p>
          <a:p>
            <a:pPr algn="l">
              <a:lnSpc>
                <a:spcPct val="100000"/>
              </a:lnSpc>
            </a:pPr>
            <a:r>
              <a:rPr lang="en-US" sz="1050" b="0" i="0" dirty="0">
                <a:solidFill>
                  <a:srgbClr val="002060"/>
                </a:solidFill>
                <a:effectLst/>
                <a:latin typeface="Cavolini" panose="03000502040302020204" pitchFamily="66" charset="0"/>
                <a:cs typeface="Cavolini" panose="03000502040302020204" pitchFamily="66" charset="0"/>
              </a:rPr>
              <a:t>Fall on your knees! Oh, hear the angel voices</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Oh, night divine</a:t>
            </a:r>
            <a:br>
              <a:rPr lang="en-US" sz="1050" b="0" i="0" dirty="0">
                <a:solidFill>
                  <a:srgbClr val="002060"/>
                </a:solidFill>
                <a:effectLst/>
                <a:latin typeface="Cavolini" panose="03000502040302020204" pitchFamily="66" charset="0"/>
                <a:cs typeface="Cavolini" panose="03000502040302020204" pitchFamily="66" charset="0"/>
              </a:rPr>
            </a:br>
            <a:r>
              <a:rPr lang="en-US" sz="1050" b="0" i="0" dirty="0">
                <a:solidFill>
                  <a:srgbClr val="002060"/>
                </a:solidFill>
                <a:effectLst/>
                <a:latin typeface="Cavolini" panose="03000502040302020204" pitchFamily="66" charset="0"/>
                <a:cs typeface="Cavolini" panose="03000502040302020204" pitchFamily="66" charset="0"/>
              </a:rPr>
              <a:t>Oh, night when Christ was born</a:t>
            </a:r>
          </a:p>
          <a:p>
            <a:pPr>
              <a:lnSpc>
                <a:spcPct val="100000"/>
              </a:lnSpc>
            </a:pPr>
            <a:endParaRPr lang="en-US" sz="1050" dirty="0">
              <a:solidFill>
                <a:srgbClr val="002060"/>
              </a:solidFill>
              <a:latin typeface="Cavolini" panose="03000502040302020204" pitchFamily="66" charset="0"/>
              <a:cs typeface="Cavolini" panose="03000502040302020204" pitchFamily="66" charset="0"/>
            </a:endParaRPr>
          </a:p>
        </p:txBody>
      </p:sp>
      <p:pic>
        <p:nvPicPr>
          <p:cNvPr id="8" name="Picture 7" descr="A picture containing ctenophore&#10;&#10;Description automatically generated">
            <a:extLst>
              <a:ext uri="{FF2B5EF4-FFF2-40B4-BE49-F238E27FC236}">
                <a16:creationId xmlns:a16="http://schemas.microsoft.com/office/drawing/2014/main" id="{AA47BE75-256C-4329-8AA6-A4952508262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3000" y="252000"/>
            <a:ext cx="4680000" cy="6354000"/>
          </a:xfrm>
          <a:prstGeom prst="rect">
            <a:avLst/>
          </a:prstGeom>
          <a:noFill/>
        </p:spPr>
      </p:pic>
      <p:sp>
        <p:nvSpPr>
          <p:cNvPr id="17" name="Slide Number Placeholder 4">
            <a:extLst>
              <a:ext uri="{FF2B5EF4-FFF2-40B4-BE49-F238E27FC236}">
                <a16:creationId xmlns:a16="http://schemas.microsoft.com/office/drawing/2014/main" id="{D7781058-EB3A-4E0B-B89E-F0C804F9F1EF}"/>
              </a:ext>
            </a:extLst>
          </p:cNvPr>
          <p:cNvSpPr>
            <a:spLocks noGrp="1"/>
          </p:cNvSpPr>
          <p:nvPr>
            <p:ph type="sldNum" sz="quarter" idx="10"/>
          </p:nvPr>
        </p:nvSpPr>
        <p:spPr>
          <a:xfrm>
            <a:off x="9360934" y="6336638"/>
            <a:ext cx="235950" cy="217800"/>
          </a:xfrm>
        </p:spPr>
        <p:txBody>
          <a:bodyPr/>
          <a:lstStyle/>
          <a:p>
            <a:pPr>
              <a:spcAft>
                <a:spcPts val="600"/>
              </a:spcAft>
            </a:pPr>
            <a:fld id="{532FC13F-1B83-4403-B958-B22DAB31BBA7}" type="slidenum">
              <a:rPr lang="en-US" noProof="0" smtClean="0"/>
              <a:pPr>
                <a:spcAft>
                  <a:spcPts val="600"/>
                </a:spcAft>
              </a:pPr>
              <a:t>6</a:t>
            </a:fld>
            <a:endParaRPr lang="en-US" noProof="0"/>
          </a:p>
        </p:txBody>
      </p:sp>
      <p:sp>
        <p:nvSpPr>
          <p:cNvPr id="19" name="Title 5">
            <a:extLst>
              <a:ext uri="{FF2B5EF4-FFF2-40B4-BE49-F238E27FC236}">
                <a16:creationId xmlns:a16="http://schemas.microsoft.com/office/drawing/2014/main" id="{3493858E-6CFF-49CF-A4A7-FF34C122CECA}"/>
              </a:ext>
            </a:extLst>
          </p:cNvPr>
          <p:cNvSpPr>
            <a:spLocks noGrp="1"/>
          </p:cNvSpPr>
          <p:nvPr>
            <p:ph type="title"/>
          </p:nvPr>
        </p:nvSpPr>
        <p:spPr>
          <a:xfrm>
            <a:off x="-5606" y="4759421"/>
            <a:ext cx="3429719" cy="568325"/>
          </a:xfrm>
        </p:spPr>
        <p:txBody>
          <a:bodyPr/>
          <a:lstStyle/>
          <a:p>
            <a:r>
              <a:rPr lang="en-US" sz="3200" dirty="0">
                <a:solidFill>
                  <a:schemeClr val="bg1"/>
                </a:solidFill>
              </a:rPr>
              <a:t>Carols</a:t>
            </a:r>
          </a:p>
        </p:txBody>
      </p:sp>
      <p:sp>
        <p:nvSpPr>
          <p:cNvPr id="23" name="Text Placeholder 7">
            <a:extLst>
              <a:ext uri="{FF2B5EF4-FFF2-40B4-BE49-F238E27FC236}">
                <a16:creationId xmlns:a16="http://schemas.microsoft.com/office/drawing/2014/main" id="{2DF7B179-8E30-4FAA-AD90-3F94F96E89B6}"/>
              </a:ext>
            </a:extLst>
          </p:cNvPr>
          <p:cNvSpPr>
            <a:spLocks noGrp="1"/>
          </p:cNvSpPr>
          <p:nvPr>
            <p:ph type="body" sz="quarter" idx="15"/>
          </p:nvPr>
        </p:nvSpPr>
        <p:spPr>
          <a:xfrm>
            <a:off x="1822810" y="4941511"/>
            <a:ext cx="1601303" cy="380637"/>
          </a:xfrm>
        </p:spPr>
        <p:txBody>
          <a:bodyPr/>
          <a:lstStyle/>
          <a:p>
            <a:r>
              <a:rPr lang="en-US" sz="1200" dirty="0"/>
              <a:t>Our favourite timeless classics</a:t>
            </a:r>
          </a:p>
        </p:txBody>
      </p:sp>
      <p:pic>
        <p:nvPicPr>
          <p:cNvPr id="10" name="Picture Placeholder 9">
            <a:extLst>
              <a:ext uri="{FF2B5EF4-FFF2-40B4-BE49-F238E27FC236}">
                <a16:creationId xmlns:a16="http://schemas.microsoft.com/office/drawing/2014/main" id="{735008A4-CC88-4FD1-8B7A-59FEFA1CB84C}"/>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a:stretch>
            <a:fillRect/>
          </a:stretch>
        </p:blipFill>
        <p:spPr>
          <a:xfrm>
            <a:off x="5110395" y="3237297"/>
            <a:ext cx="2066694" cy="1907442"/>
          </a:xfrm>
        </p:spPr>
      </p:pic>
      <p:sp>
        <p:nvSpPr>
          <p:cNvPr id="29" name="Text Placeholder 10">
            <a:extLst>
              <a:ext uri="{FF2B5EF4-FFF2-40B4-BE49-F238E27FC236}">
                <a16:creationId xmlns:a16="http://schemas.microsoft.com/office/drawing/2014/main" id="{18C333B2-DE0E-4AE2-9E23-B6E422F7B218}"/>
              </a:ext>
            </a:extLst>
          </p:cNvPr>
          <p:cNvSpPr>
            <a:spLocks noGrp="1"/>
          </p:cNvSpPr>
          <p:nvPr>
            <p:ph type="body" sz="quarter" idx="20"/>
          </p:nvPr>
        </p:nvSpPr>
        <p:spPr>
          <a:xfrm>
            <a:off x="5092459" y="5547886"/>
            <a:ext cx="2157273" cy="1007967"/>
          </a:xfrm>
        </p:spPr>
        <p:txBody>
          <a:bodyPr/>
          <a:lstStyle/>
          <a:p>
            <a:pPr>
              <a:lnSpc>
                <a:spcPct val="100000"/>
              </a:lnSpc>
            </a:pP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Come, they told me pa-rum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Our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newborn</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King to see, pa-rum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Our finest gifts we bring pa-rum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 </a:t>
            </a:r>
            <a:r>
              <a:rPr lang="en-GB" sz="1200" dirty="0" err="1">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t>pum</a:t>
            </a:r>
            <a:br>
              <a:rPr lang="en-GB"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rPr>
            </a:br>
            <a:endParaRPr lang="en-US" sz="1200" dirty="0">
              <a:solidFill>
                <a:srgbClr val="BE46A7"/>
              </a:solidFill>
              <a:effectLst>
                <a:outerShdw blurRad="38100" dist="38100" dir="2700000" algn="tl">
                  <a:srgbClr val="000000">
                    <a:alpha val="43137"/>
                  </a:srgbClr>
                </a:outerShdw>
              </a:effectLst>
              <a:latin typeface="Abadi Extra Light" panose="020B0204020104020204" pitchFamily="34" charset="0"/>
              <a:cs typeface="Cavolini" panose="03000502040302020204" pitchFamily="66" charset="0"/>
            </a:endParaRPr>
          </a:p>
        </p:txBody>
      </p:sp>
      <p:sp>
        <p:nvSpPr>
          <p:cNvPr id="31" name="Text Placeholder 11">
            <a:extLst>
              <a:ext uri="{FF2B5EF4-FFF2-40B4-BE49-F238E27FC236}">
                <a16:creationId xmlns:a16="http://schemas.microsoft.com/office/drawing/2014/main" id="{B274E49D-8545-4A1D-B6FC-1CCB6B713989}"/>
              </a:ext>
            </a:extLst>
          </p:cNvPr>
          <p:cNvSpPr>
            <a:spLocks noGrp="1"/>
          </p:cNvSpPr>
          <p:nvPr>
            <p:ph type="body" sz="quarter" idx="21"/>
          </p:nvPr>
        </p:nvSpPr>
        <p:spPr>
          <a:xfrm>
            <a:off x="7410000" y="4612194"/>
            <a:ext cx="2223000" cy="1820574"/>
          </a:xfrm>
        </p:spPr>
        <p:txBody>
          <a:bodyPr/>
          <a:lstStyle/>
          <a:p>
            <a:pPr>
              <a:lnSpc>
                <a:spcPct val="100000"/>
              </a:lnSpc>
            </a:pPr>
            <a:r>
              <a:rPr lang="en-US" sz="1200" b="0" i="0" dirty="0">
                <a:solidFill>
                  <a:schemeClr val="accent4">
                    <a:lumMod val="50000"/>
                  </a:schemeClr>
                </a:solidFill>
                <a:effectLst/>
                <a:latin typeface="+mj-lt"/>
              </a:rPr>
              <a:t>Jingle bells, Jingle bells, Jingle all the way</a:t>
            </a:r>
            <a:br>
              <a:rPr lang="en-US" sz="1200" dirty="0">
                <a:solidFill>
                  <a:schemeClr val="accent4">
                    <a:lumMod val="50000"/>
                  </a:schemeClr>
                </a:solidFill>
                <a:latin typeface="+mj-lt"/>
              </a:rPr>
            </a:br>
            <a:r>
              <a:rPr lang="en-US" sz="1200" b="0" i="0" dirty="0">
                <a:solidFill>
                  <a:schemeClr val="accent4">
                    <a:lumMod val="50000"/>
                  </a:schemeClr>
                </a:solidFill>
                <a:effectLst/>
                <a:latin typeface="+mj-lt"/>
              </a:rPr>
              <a:t>Oh what fun it is to ride in a one-horse open sleigh</a:t>
            </a:r>
            <a:br>
              <a:rPr lang="en-US" sz="1200" dirty="0">
                <a:solidFill>
                  <a:schemeClr val="accent4">
                    <a:lumMod val="50000"/>
                  </a:schemeClr>
                </a:solidFill>
                <a:latin typeface="+mj-lt"/>
              </a:rPr>
            </a:br>
            <a:r>
              <a:rPr lang="en-US" sz="1200" b="0" i="0" dirty="0">
                <a:solidFill>
                  <a:schemeClr val="accent4">
                    <a:lumMod val="50000"/>
                  </a:schemeClr>
                </a:solidFill>
                <a:effectLst/>
                <a:latin typeface="+mj-lt"/>
              </a:rPr>
              <a:t>Jingle bells, Jingle bells, Jingle all the way</a:t>
            </a:r>
            <a:br>
              <a:rPr lang="en-US" sz="1200" dirty="0">
                <a:solidFill>
                  <a:schemeClr val="accent4">
                    <a:lumMod val="50000"/>
                  </a:schemeClr>
                </a:solidFill>
                <a:latin typeface="+mj-lt"/>
              </a:rPr>
            </a:br>
            <a:r>
              <a:rPr lang="en-US" sz="1200" b="0" i="0" dirty="0">
                <a:solidFill>
                  <a:schemeClr val="accent4">
                    <a:lumMod val="50000"/>
                  </a:schemeClr>
                </a:solidFill>
                <a:effectLst/>
                <a:latin typeface="+mj-lt"/>
              </a:rPr>
              <a:t>Oh what fun it is to ride in a one-horse open sleigh</a:t>
            </a:r>
            <a:endParaRPr lang="en-US" sz="1200" dirty="0">
              <a:solidFill>
                <a:schemeClr val="accent4">
                  <a:lumMod val="50000"/>
                </a:schemeClr>
              </a:solidFill>
              <a:latin typeface="+mj-lt"/>
            </a:endParaRPr>
          </a:p>
        </p:txBody>
      </p:sp>
      <p:sp>
        <p:nvSpPr>
          <p:cNvPr id="33" name="Text Placeholder 12">
            <a:extLst>
              <a:ext uri="{FF2B5EF4-FFF2-40B4-BE49-F238E27FC236}">
                <a16:creationId xmlns:a16="http://schemas.microsoft.com/office/drawing/2014/main" id="{1663A47D-0D53-4FAB-8EFC-0A42EABC59E6}"/>
              </a:ext>
            </a:extLst>
          </p:cNvPr>
          <p:cNvSpPr>
            <a:spLocks noGrp="1"/>
          </p:cNvSpPr>
          <p:nvPr>
            <p:ph type="body" sz="quarter" idx="22"/>
          </p:nvPr>
        </p:nvSpPr>
        <p:spPr>
          <a:xfrm>
            <a:off x="5109701" y="5159978"/>
            <a:ext cx="2066694" cy="303240"/>
          </a:xfrm>
          <a:solidFill>
            <a:schemeClr val="accent5">
              <a:lumMod val="75000"/>
            </a:schemeClr>
          </a:solidFill>
        </p:spPr>
        <p:txBody>
          <a:bodyPr anchor="ctr"/>
          <a:lstStyle/>
          <a:p>
            <a:pPr algn="ctr"/>
            <a:r>
              <a:rPr lang="en-US" sz="1000" dirty="0">
                <a:solidFill>
                  <a:schemeClr val="tx2"/>
                </a:solidFill>
                <a:effectLst>
                  <a:outerShdw blurRad="38100" dist="38100" dir="2700000" algn="tl">
                    <a:srgbClr val="000000">
                      <a:alpha val="43137"/>
                    </a:srgbClr>
                  </a:outerShdw>
                </a:effectLst>
              </a:rPr>
              <a:t>Drummer Boy by Boney M is a hit!</a:t>
            </a:r>
          </a:p>
        </p:txBody>
      </p:sp>
      <p:sp>
        <p:nvSpPr>
          <p:cNvPr id="35" name="Text Placeholder 13">
            <a:extLst>
              <a:ext uri="{FF2B5EF4-FFF2-40B4-BE49-F238E27FC236}">
                <a16:creationId xmlns:a16="http://schemas.microsoft.com/office/drawing/2014/main" id="{6D7B7881-4EAD-4ABB-8C64-28D8B9C1D64B}"/>
              </a:ext>
            </a:extLst>
          </p:cNvPr>
          <p:cNvSpPr>
            <a:spLocks noGrp="1"/>
          </p:cNvSpPr>
          <p:nvPr>
            <p:ph type="body" sz="quarter" idx="23"/>
          </p:nvPr>
        </p:nvSpPr>
        <p:spPr>
          <a:xfrm>
            <a:off x="7479524" y="4191018"/>
            <a:ext cx="1999385" cy="315827"/>
          </a:xfrm>
        </p:spPr>
        <p:txBody>
          <a:bodyPr/>
          <a:lstStyle/>
          <a:p>
            <a:pPr algn="ctr"/>
            <a:r>
              <a:rPr lang="en-US" sz="1000" dirty="0">
                <a:solidFill>
                  <a:schemeClr val="tx2"/>
                </a:solidFill>
              </a:rPr>
              <a:t>Jingle Bells</a:t>
            </a:r>
          </a:p>
        </p:txBody>
      </p:sp>
      <p:sp>
        <p:nvSpPr>
          <p:cNvPr id="37" name="Text Placeholder 14">
            <a:extLst>
              <a:ext uri="{FF2B5EF4-FFF2-40B4-BE49-F238E27FC236}">
                <a16:creationId xmlns:a16="http://schemas.microsoft.com/office/drawing/2014/main" id="{0A1C7337-4DDF-4372-9042-13113F54ADE4}"/>
              </a:ext>
            </a:extLst>
          </p:cNvPr>
          <p:cNvSpPr>
            <a:spLocks noGrp="1"/>
          </p:cNvSpPr>
          <p:nvPr>
            <p:ph type="body" sz="quarter" idx="24"/>
          </p:nvPr>
        </p:nvSpPr>
        <p:spPr>
          <a:xfrm>
            <a:off x="3198472" y="477376"/>
            <a:ext cx="1833000" cy="337351"/>
          </a:xfrm>
          <a:solidFill>
            <a:schemeClr val="accent5">
              <a:lumMod val="75000"/>
            </a:schemeClr>
          </a:solidFill>
        </p:spPr>
        <p:txBody>
          <a:bodyPr/>
          <a:lstStyle/>
          <a:p>
            <a:r>
              <a:rPr lang="en-US" dirty="0">
                <a:effectLst>
                  <a:outerShdw blurRad="38100" dist="38100" dir="2700000" algn="tl">
                    <a:srgbClr val="000000">
                      <a:alpha val="43137"/>
                    </a:srgbClr>
                  </a:outerShdw>
                </a:effectLst>
              </a:rPr>
              <a:t>Oh, Holy Night!</a:t>
            </a:r>
          </a:p>
        </p:txBody>
      </p:sp>
      <p:pic>
        <p:nvPicPr>
          <p:cNvPr id="34" name="Picture Placeholder 33" descr="Close up of bell wreath">
            <a:extLst>
              <a:ext uri="{FF2B5EF4-FFF2-40B4-BE49-F238E27FC236}">
                <a16:creationId xmlns:a16="http://schemas.microsoft.com/office/drawing/2014/main" id="{1B6E8F18-4F96-4256-8DCD-B236CE573E9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a:stretch>
            <a:fillRect/>
          </a:stretch>
        </p:blipFill>
        <p:spPr>
          <a:xfrm>
            <a:off x="7395839" y="2073094"/>
            <a:ext cx="2186434" cy="2017955"/>
          </a:xfrm>
          <a:prstGeom prst="rect">
            <a:avLst/>
          </a:prstGeom>
        </p:spPr>
      </p:pic>
      <p:pic>
        <p:nvPicPr>
          <p:cNvPr id="36" name="Picture 35" descr="A picture containing clock, plate, holding&#10;&#10;Description automatically generated">
            <a:extLst>
              <a:ext uri="{FF2B5EF4-FFF2-40B4-BE49-F238E27FC236}">
                <a16:creationId xmlns:a16="http://schemas.microsoft.com/office/drawing/2014/main" id="{2C40BA09-C11A-44D1-AC73-9150FD2CD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845" y="5979076"/>
            <a:ext cx="787510" cy="787510"/>
          </a:xfrm>
          <a:prstGeom prst="rect">
            <a:avLst/>
          </a:prstGeom>
        </p:spPr>
      </p:pic>
    </p:spTree>
    <p:extLst>
      <p:ext uri="{BB962C8B-B14F-4D97-AF65-F5344CB8AC3E}">
        <p14:creationId xmlns:p14="http://schemas.microsoft.com/office/powerpoint/2010/main" val="1398459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15BABD-BBA8-4B78-A0AF-66D8212BA613}"/>
              </a:ext>
            </a:extLst>
          </p:cNvPr>
          <p:cNvSpPr txBox="1"/>
          <p:nvPr/>
        </p:nvSpPr>
        <p:spPr>
          <a:xfrm>
            <a:off x="2971800" y="203615"/>
            <a:ext cx="3774396" cy="1077218"/>
          </a:xfrm>
          <a:prstGeom prst="rect">
            <a:avLst/>
          </a:prstGeom>
          <a:solidFill>
            <a:schemeClr val="accent5">
              <a:lumMod val="75000"/>
            </a:schemeClr>
          </a:solidFill>
          <a:scene3d>
            <a:camera prst="orthographicFront"/>
            <a:lightRig rig="threePt" dir="t"/>
          </a:scene3d>
          <a:sp3d>
            <a:bevelT w="114300" prst="hardEdge"/>
          </a:sp3d>
        </p:spPr>
        <p:txBody>
          <a:bodyPr wrap="square" rtlCol="0">
            <a:spAutoFit/>
          </a:bodyPr>
          <a:lstStyle/>
          <a:p>
            <a:pPr algn="ctr"/>
            <a:r>
              <a:rPr lang="en-US" sz="3200" b="1" dirty="0">
                <a:solidFill>
                  <a:schemeClr val="accent3"/>
                </a:solidFill>
                <a:latin typeface="Cavolini" panose="03000502040302020204" pitchFamily="66" charset="0"/>
                <a:cs typeface="Cavolini" panose="03000502040302020204" pitchFamily="66" charset="0"/>
              </a:rPr>
              <a:t>That first Christmas</a:t>
            </a:r>
          </a:p>
        </p:txBody>
      </p:sp>
      <p:pic>
        <p:nvPicPr>
          <p:cNvPr id="22" name="Picture 21" descr="A picture containing text&#10;&#10;Description automatically generated">
            <a:extLst>
              <a:ext uri="{FF2B5EF4-FFF2-40B4-BE49-F238E27FC236}">
                <a16:creationId xmlns:a16="http://schemas.microsoft.com/office/drawing/2014/main" id="{B171853D-B250-4C66-B0D8-5C92658EED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4402" y="1304924"/>
            <a:ext cx="6881398" cy="5282661"/>
          </a:xfrm>
          <a:prstGeom prst="round2SameRect">
            <a:avLst/>
          </a:prstGeom>
        </p:spPr>
      </p:pic>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0" y="187875"/>
            <a:ext cx="920675" cy="920675"/>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tx2"/>
                </a:solidFill>
              </a:rPr>
              <a:t>© 2020, Sapphire Group Media Publishing.</a:t>
            </a:r>
          </a:p>
        </p:txBody>
      </p:sp>
      <p:sp>
        <p:nvSpPr>
          <p:cNvPr id="23" name="TextBox 22">
            <a:extLst>
              <a:ext uri="{FF2B5EF4-FFF2-40B4-BE49-F238E27FC236}">
                <a16:creationId xmlns:a16="http://schemas.microsoft.com/office/drawing/2014/main" id="{CDD6E0EE-7797-47EF-B3BE-6C41BC8914D0}"/>
              </a:ext>
            </a:extLst>
          </p:cNvPr>
          <p:cNvSpPr txBox="1"/>
          <p:nvPr/>
        </p:nvSpPr>
        <p:spPr>
          <a:xfrm>
            <a:off x="7360933" y="431800"/>
            <a:ext cx="2396066" cy="4524315"/>
          </a:xfrm>
          <a:prstGeom prst="rect">
            <a:avLst/>
          </a:prstGeom>
          <a:noFill/>
        </p:spPr>
        <p:txBody>
          <a:bodyPr wrap="square" rtlCol="0">
            <a:spAutoFit/>
          </a:bodyPr>
          <a:lstStyle/>
          <a:p>
            <a:pPr algn="l"/>
            <a:r>
              <a:rPr lang="en-US" sz="1600" b="1" i="0" dirty="0">
                <a:solidFill>
                  <a:schemeClr val="tx2"/>
                </a:solidFill>
                <a:effectLst/>
                <a:latin typeface="Bahnschrift Light SemiCondensed" panose="020B0502040204020203" pitchFamily="34" charset="0"/>
              </a:rPr>
              <a:t>Away in a manger</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No crib for His bed</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The little Lord Jesus</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Lay down His sweet head</a:t>
            </a:r>
          </a:p>
          <a:p>
            <a:pPr algn="l"/>
            <a:r>
              <a:rPr lang="en-US" sz="1600" b="0" i="0" dirty="0">
                <a:solidFill>
                  <a:schemeClr val="tx2"/>
                </a:solidFill>
                <a:effectLst/>
                <a:latin typeface="Bahnschrift Light SemiCondensed" panose="020B0502040204020203" pitchFamily="34" charset="0"/>
              </a:rPr>
              <a:t>The stars in the sky</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Look down where He lay</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The little Lord Jesus</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Asleep on the hay</a:t>
            </a:r>
          </a:p>
          <a:p>
            <a:pPr algn="l"/>
            <a:endParaRPr lang="en-US" sz="1600" b="0" i="0" dirty="0">
              <a:solidFill>
                <a:schemeClr val="tx2"/>
              </a:solidFill>
              <a:effectLst/>
              <a:latin typeface="Bahnschrift Light SemiCondensed" panose="020B0502040204020203" pitchFamily="34" charset="0"/>
            </a:endParaRPr>
          </a:p>
          <a:p>
            <a:pPr algn="l"/>
            <a:r>
              <a:rPr lang="en-US" sz="1600" b="0" i="0" dirty="0">
                <a:solidFill>
                  <a:schemeClr val="tx2"/>
                </a:solidFill>
                <a:effectLst/>
                <a:latin typeface="Bahnschrift Light SemiCondensed" panose="020B0502040204020203" pitchFamily="34" charset="0"/>
              </a:rPr>
              <a:t>      The cattle are lowing</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The Baby awakes</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But little Lord Jesus</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No crying He makes</a:t>
            </a:r>
          </a:p>
          <a:p>
            <a:pPr algn="l"/>
            <a:r>
              <a:rPr lang="en-US" sz="1600" b="0" i="0" dirty="0">
                <a:solidFill>
                  <a:schemeClr val="tx2"/>
                </a:solidFill>
                <a:effectLst/>
                <a:latin typeface="Bahnschrift Light SemiCondensed" panose="020B0502040204020203" pitchFamily="34" charset="0"/>
              </a:rPr>
              <a:t>      I love Thee, Lord Jesus</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Look down from the 	sky</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And stay by my side</a:t>
            </a:r>
            <a:br>
              <a:rPr lang="en-US" sz="1600" b="0" i="0" dirty="0">
                <a:solidFill>
                  <a:schemeClr val="tx2"/>
                </a:solidFill>
                <a:effectLst/>
                <a:latin typeface="Bahnschrift Light SemiCondensed" panose="020B0502040204020203" pitchFamily="34" charset="0"/>
              </a:rPr>
            </a:br>
            <a:r>
              <a:rPr lang="en-US" sz="1600" b="0" i="0" dirty="0">
                <a:solidFill>
                  <a:schemeClr val="tx2"/>
                </a:solidFill>
                <a:effectLst/>
                <a:latin typeface="Bahnschrift Light SemiCondensed" panose="020B0502040204020203" pitchFamily="34" charset="0"/>
              </a:rPr>
              <a:t>      </a:t>
            </a:r>
            <a:r>
              <a:rPr lang="en-US" sz="1600" b="0" i="0" dirty="0" err="1">
                <a:solidFill>
                  <a:schemeClr val="tx2"/>
                </a:solidFill>
                <a:effectLst/>
                <a:latin typeface="Bahnschrift Light SemiCondensed" panose="020B0502040204020203" pitchFamily="34" charset="0"/>
              </a:rPr>
              <a:t>'Til</a:t>
            </a:r>
            <a:r>
              <a:rPr lang="en-US" sz="1600" b="0" i="0" dirty="0">
                <a:solidFill>
                  <a:schemeClr val="tx2"/>
                </a:solidFill>
                <a:effectLst/>
                <a:latin typeface="Bahnschrift Light SemiCondensed" panose="020B0502040204020203" pitchFamily="34" charset="0"/>
              </a:rPr>
              <a:t> morning is nigh</a:t>
            </a:r>
          </a:p>
          <a:p>
            <a:endParaRPr lang="en-GB" sz="1600" dirty="0"/>
          </a:p>
        </p:txBody>
      </p:sp>
    </p:spTree>
    <p:extLst>
      <p:ext uri="{BB962C8B-B14F-4D97-AF65-F5344CB8AC3E}">
        <p14:creationId xmlns:p14="http://schemas.microsoft.com/office/powerpoint/2010/main" val="1543527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0" y="187875"/>
            <a:ext cx="920675" cy="920675"/>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tx2"/>
                </a:solidFill>
              </a:rPr>
              <a:t>© 2020, Sapphire Group Media Publishing.</a:t>
            </a:r>
          </a:p>
        </p:txBody>
      </p:sp>
      <p:sp>
        <p:nvSpPr>
          <p:cNvPr id="23" name="TextBox 22">
            <a:extLst>
              <a:ext uri="{FF2B5EF4-FFF2-40B4-BE49-F238E27FC236}">
                <a16:creationId xmlns:a16="http://schemas.microsoft.com/office/drawing/2014/main" id="{CDD6E0EE-7797-47EF-B3BE-6C41BC8914D0}"/>
              </a:ext>
            </a:extLst>
          </p:cNvPr>
          <p:cNvSpPr txBox="1"/>
          <p:nvPr/>
        </p:nvSpPr>
        <p:spPr>
          <a:xfrm>
            <a:off x="126890" y="1606475"/>
            <a:ext cx="2663935" cy="4270272"/>
          </a:xfrm>
          <a:prstGeom prst="rect">
            <a:avLst/>
          </a:prstGeom>
          <a:noFill/>
        </p:spPr>
        <p:txBody>
          <a:bodyPr wrap="square" rtlCol="0">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The story of the Nativity is how Christmas began. </a:t>
            </a:r>
          </a:p>
          <a:p>
            <a:pPr>
              <a:lnSpc>
                <a:spcPct val="107000"/>
              </a:lnSpc>
              <a:spcAft>
                <a:spcPts val="800"/>
              </a:spcAft>
            </a:pPr>
            <a:r>
              <a:rPr lang="en-GB" sz="1600" dirty="0">
                <a:solidFill>
                  <a:schemeClr val="tx2"/>
                </a:solidFill>
                <a:latin typeface="Bahnschrift Light SemiCondensed" panose="020B0502040204020203" pitchFamily="34" charset="0"/>
              </a:rPr>
              <a:t>It started with a girl named Mary. </a:t>
            </a:r>
          </a:p>
          <a:p>
            <a:pPr>
              <a:lnSpc>
                <a:spcPct val="107000"/>
              </a:lnSpc>
              <a:spcAft>
                <a:spcPts val="800"/>
              </a:spcAft>
            </a:pPr>
            <a:endParaRPr lang="en-GB" sz="1600" dirty="0">
              <a:solidFill>
                <a:schemeClr val="tx2"/>
              </a:solidFill>
              <a:latin typeface="Bahnschrift Light SemiCondensed" panose="020B0502040204020203" pitchFamily="34" charset="0"/>
            </a:endParaRPr>
          </a:p>
          <a:p>
            <a:pPr>
              <a:lnSpc>
                <a:spcPct val="107000"/>
              </a:lnSpc>
              <a:spcAft>
                <a:spcPts val="800"/>
              </a:spcAft>
            </a:pPr>
            <a:r>
              <a:rPr lang="en-GB" sz="1600" dirty="0">
                <a:solidFill>
                  <a:schemeClr val="tx2"/>
                </a:solidFill>
                <a:latin typeface="Bahnschrift Light SemiCondensed" panose="020B0502040204020203" pitchFamily="34" charset="0"/>
              </a:rPr>
              <a:t>An angel called Gabriel, sent by God came to Mary and said, “Mary, you shall bear a son and He will be the son of God and you shall name Him Jesus”. </a:t>
            </a:r>
          </a:p>
          <a:p>
            <a:pPr>
              <a:lnSpc>
                <a:spcPct val="107000"/>
              </a:lnSpc>
              <a:spcAft>
                <a:spcPts val="800"/>
              </a:spcAft>
            </a:pPr>
            <a:endParaRPr lang="en-GB" sz="1600" dirty="0">
              <a:solidFill>
                <a:schemeClr val="tx2"/>
              </a:solidFill>
              <a:latin typeface="Bahnschrift Light SemiCondensed" panose="020B0502040204020203" pitchFamily="34" charset="0"/>
            </a:endParaRPr>
          </a:p>
          <a:p>
            <a:pPr>
              <a:lnSpc>
                <a:spcPct val="107000"/>
              </a:lnSpc>
              <a:spcAft>
                <a:spcPts val="800"/>
              </a:spcAft>
            </a:pPr>
            <a:r>
              <a:rPr lang="en-GB" sz="1600" dirty="0">
                <a:solidFill>
                  <a:schemeClr val="tx2"/>
                </a:solidFill>
                <a:latin typeface="Bahnschrift Light SemiCondensed" panose="020B0502040204020203" pitchFamily="34" charset="0"/>
              </a:rPr>
              <a:t>Mary said “yes” to the angel’s message and accepted to become the mother of Jesus.</a:t>
            </a:r>
          </a:p>
        </p:txBody>
      </p:sp>
      <p:sp>
        <p:nvSpPr>
          <p:cNvPr id="11" name="TextBox 10">
            <a:extLst>
              <a:ext uri="{FF2B5EF4-FFF2-40B4-BE49-F238E27FC236}">
                <a16:creationId xmlns:a16="http://schemas.microsoft.com/office/drawing/2014/main" id="{C6A2E43A-B298-4839-A9CF-596EB63FD4AE}"/>
              </a:ext>
            </a:extLst>
          </p:cNvPr>
          <p:cNvSpPr txBox="1"/>
          <p:nvPr/>
        </p:nvSpPr>
        <p:spPr>
          <a:xfrm>
            <a:off x="6590925" y="1448579"/>
            <a:ext cx="3188185" cy="5016373"/>
          </a:xfrm>
          <a:prstGeom prst="rect">
            <a:avLst/>
          </a:prstGeom>
          <a:noFill/>
        </p:spPr>
        <p:txBody>
          <a:bodyPr wrap="square">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One night, shortly after, a man named Joseph who was to marry Mary had a dream about an angel telling him that Mary was to give birth to Jesus. </a:t>
            </a:r>
          </a:p>
          <a:p>
            <a:pPr>
              <a:lnSpc>
                <a:spcPct val="107000"/>
              </a:lnSpc>
              <a:spcAft>
                <a:spcPts val="800"/>
              </a:spcAft>
            </a:pPr>
            <a:r>
              <a:rPr lang="en-GB" sz="1600" dirty="0">
                <a:solidFill>
                  <a:schemeClr val="tx2"/>
                </a:solidFill>
                <a:latin typeface="Bahnschrift Light SemiCondensed" panose="020B0502040204020203" pitchFamily="34" charset="0"/>
              </a:rPr>
              <a:t>A few months later, a census was taking place, so everyone had to travel to their hometown to be registered.</a:t>
            </a:r>
          </a:p>
          <a:p>
            <a:pPr>
              <a:lnSpc>
                <a:spcPct val="107000"/>
              </a:lnSpc>
              <a:spcAft>
                <a:spcPts val="800"/>
              </a:spcAft>
            </a:pPr>
            <a:r>
              <a:rPr lang="en-GB" sz="1600" dirty="0">
                <a:solidFill>
                  <a:schemeClr val="tx2"/>
                </a:solidFill>
                <a:latin typeface="Bahnschrift Light SemiCondensed" panose="020B0502040204020203" pitchFamily="34" charset="0"/>
              </a:rPr>
              <a:t>Mary and Joseph travelled back to their hometown in Bethlehem. Mary was soon to have the baby, so they were looking for an Inn to stay in. But there was no room in any of the inns. When they knocked on the door of the last innkeeper, he said, “I’m sorry but there’s no room. It may not be much, but would you like to stay in the stable behind my Inn?”</a:t>
            </a:r>
          </a:p>
        </p:txBody>
      </p:sp>
      <p:pic>
        <p:nvPicPr>
          <p:cNvPr id="5" name="Picture 4" descr="Icon&#10;&#10;Description automatically generated">
            <a:extLst>
              <a:ext uri="{FF2B5EF4-FFF2-40B4-BE49-F238E27FC236}">
                <a16:creationId xmlns:a16="http://schemas.microsoft.com/office/drawing/2014/main" id="{33E722B6-FB82-4B91-A072-C57371B414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9160" y="757959"/>
            <a:ext cx="4031765" cy="6233932"/>
          </a:xfrm>
          <a:prstGeom prst="ellipse">
            <a:avLst/>
          </a:prstGeom>
        </p:spPr>
      </p:pic>
      <p:sp>
        <p:nvSpPr>
          <p:cNvPr id="6" name="Scroll: Horizontal 5">
            <a:extLst>
              <a:ext uri="{FF2B5EF4-FFF2-40B4-BE49-F238E27FC236}">
                <a16:creationId xmlns:a16="http://schemas.microsoft.com/office/drawing/2014/main" id="{2473BA10-7592-4961-835E-55F90E8CEB56}"/>
              </a:ext>
            </a:extLst>
          </p:cNvPr>
          <p:cNvSpPr/>
          <p:nvPr/>
        </p:nvSpPr>
        <p:spPr>
          <a:xfrm>
            <a:off x="2937118" y="54743"/>
            <a:ext cx="4031764" cy="777107"/>
          </a:xfrm>
          <a:prstGeom prst="horizontalScroll">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Cavolini" panose="03000502040302020204" pitchFamily="66" charset="0"/>
                <a:cs typeface="Cavolini" panose="03000502040302020204" pitchFamily="66" charset="0"/>
              </a:rPr>
              <a:t>The Story of the Nativity</a:t>
            </a:r>
          </a:p>
        </p:txBody>
      </p:sp>
    </p:spTree>
    <p:extLst>
      <p:ext uri="{BB962C8B-B14F-4D97-AF65-F5344CB8AC3E}">
        <p14:creationId xmlns:p14="http://schemas.microsoft.com/office/powerpoint/2010/main" val="102191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lock, plate, holding&#10;&#10;Description automatically generated">
            <a:extLst>
              <a:ext uri="{FF2B5EF4-FFF2-40B4-BE49-F238E27FC236}">
                <a16:creationId xmlns:a16="http://schemas.microsoft.com/office/drawing/2014/main" id="{F346F286-8C2C-48BE-AE9B-C3662AFB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1" y="187876"/>
            <a:ext cx="730360" cy="730360"/>
          </a:xfrm>
          <a:prstGeom prst="rect">
            <a:avLst/>
          </a:prstGeom>
        </p:spPr>
      </p:pic>
      <p:sp>
        <p:nvSpPr>
          <p:cNvPr id="14" name="Rectangle 13">
            <a:extLst>
              <a:ext uri="{FF2B5EF4-FFF2-40B4-BE49-F238E27FC236}">
                <a16:creationId xmlns:a16="http://schemas.microsoft.com/office/drawing/2014/main" id="{4737078A-985C-46D9-A9ED-22A8573CD262}"/>
              </a:ext>
            </a:extLst>
          </p:cNvPr>
          <p:cNvSpPr/>
          <p:nvPr/>
        </p:nvSpPr>
        <p:spPr>
          <a:xfrm>
            <a:off x="0" y="6478828"/>
            <a:ext cx="9906000" cy="41043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 Placeholder 6">
            <a:extLst>
              <a:ext uri="{FF2B5EF4-FFF2-40B4-BE49-F238E27FC236}">
                <a16:creationId xmlns:a16="http://schemas.microsoft.com/office/drawing/2014/main" id="{24E23ECB-A99D-482C-9191-5F7115C09682}"/>
              </a:ext>
            </a:extLst>
          </p:cNvPr>
          <p:cNvSpPr txBox="1">
            <a:spLocks/>
          </p:cNvSpPr>
          <p:nvPr/>
        </p:nvSpPr>
        <p:spPr>
          <a:xfrm>
            <a:off x="7621500" y="6443316"/>
            <a:ext cx="2097090" cy="288541"/>
          </a:xfrm>
          <a:prstGeom prst="rect">
            <a:avLst/>
          </a:prstGeom>
        </p:spPr>
        <p:txBody>
          <a:bodyPr vert="horz" lIns="0" tIns="0" rIns="0" bIns="0" rtlCol="0" anchor="b">
            <a:noAutofit/>
          </a:bodyPr>
          <a:lstStyle>
            <a:lvl1pPr marL="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700" kern="1200">
                <a:solidFill>
                  <a:schemeClr val="tx1">
                    <a:lumMod val="85000"/>
                    <a:lumOff val="15000"/>
                  </a:schemeClr>
                </a:solidFill>
                <a:latin typeface="+mn-lt"/>
                <a:ea typeface="+mn-ea"/>
                <a:cs typeface="+mn-cs"/>
              </a:defRPr>
            </a:lvl1pPr>
            <a:lvl2pPr marL="179388"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2pPr>
            <a:lvl3pPr marL="360363"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3pPr>
            <a:lvl4pPr marL="538162"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4pPr>
            <a:lvl5pPr marL="717550" indent="0" algn="l" defTabSz="914400" rtl="0" eaLnBrk="1" latinLnBrk="0" hangingPunct="1">
              <a:lnSpc>
                <a:spcPts val="1200"/>
              </a:lnSpc>
              <a:spcBef>
                <a:spcPts val="0"/>
              </a:spcBef>
              <a:spcAft>
                <a:spcPts val="1000"/>
              </a:spcAft>
              <a:buClr>
                <a:schemeClr val="accent1"/>
              </a:buClr>
              <a:buFont typeface="Arial" panose="020B0604020202020204" pitchFamily="34" charset="0"/>
              <a:buNone/>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2D5E3"/>
              </a:buClr>
              <a:defRPr/>
            </a:pPr>
            <a:r>
              <a:rPr lang="en-GB" sz="900" i="1" dirty="0">
                <a:solidFill>
                  <a:schemeClr val="tx2"/>
                </a:solidFill>
              </a:rPr>
              <a:t>© 2020, Sapphire Group Media Publishing.</a:t>
            </a:r>
          </a:p>
        </p:txBody>
      </p:sp>
      <p:sp>
        <p:nvSpPr>
          <p:cNvPr id="8" name="TextBox 7">
            <a:extLst>
              <a:ext uri="{FF2B5EF4-FFF2-40B4-BE49-F238E27FC236}">
                <a16:creationId xmlns:a16="http://schemas.microsoft.com/office/drawing/2014/main" id="{6E63C2D7-657D-4500-B101-83FEEF13331C}"/>
              </a:ext>
            </a:extLst>
          </p:cNvPr>
          <p:cNvSpPr txBox="1"/>
          <p:nvPr/>
        </p:nvSpPr>
        <p:spPr>
          <a:xfrm>
            <a:off x="382499" y="998584"/>
            <a:ext cx="4341899" cy="5277022"/>
          </a:xfrm>
          <a:prstGeom prst="rect">
            <a:avLst/>
          </a:prstGeom>
          <a:noFill/>
        </p:spPr>
        <p:txBody>
          <a:bodyPr wrap="square" rtlCol="0">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Mary and Joseph immediately said “yes” and thanked him for letting them stay. </a:t>
            </a:r>
          </a:p>
          <a:p>
            <a:pPr>
              <a:lnSpc>
                <a:spcPct val="107000"/>
              </a:lnSpc>
              <a:spcAft>
                <a:spcPts val="800"/>
              </a:spcAft>
            </a:pPr>
            <a:r>
              <a:rPr lang="en-GB" sz="1400" b="1" dirty="0">
                <a:solidFill>
                  <a:srgbClr val="00B050"/>
                </a:solidFill>
                <a:latin typeface="Cavolini" panose="03000502040302020204" pitchFamily="66" charset="0"/>
                <a:cs typeface="Cavolini" panose="03000502040302020204" pitchFamily="66" charset="0"/>
              </a:rPr>
              <a:t>That night, Mary gave birth to the baby Jesus.</a:t>
            </a: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endParaRPr lang="en-GB" sz="1400" b="1" dirty="0">
              <a:solidFill>
                <a:srgbClr val="00B050"/>
              </a:solidFill>
              <a:latin typeface="Cavolini" panose="03000502040302020204" pitchFamily="66" charset="0"/>
              <a:cs typeface="Cavolini" panose="03000502040302020204" pitchFamily="66" charset="0"/>
            </a:endParaRPr>
          </a:p>
          <a:p>
            <a:pPr>
              <a:lnSpc>
                <a:spcPct val="107000"/>
              </a:lnSpc>
              <a:spcAft>
                <a:spcPts val="800"/>
              </a:spcAft>
            </a:pPr>
            <a:r>
              <a:rPr lang="en-GB" sz="1600" b="1" dirty="0">
                <a:solidFill>
                  <a:schemeClr val="tx2"/>
                </a:solidFill>
                <a:latin typeface="Bahnschrift Light SemiCondensed" panose="020B0502040204020203" pitchFamily="34" charset="0"/>
              </a:rPr>
              <a:t>Not so far away, there were shepherds with flocks of sheep. Angels appeared saying, “The king, saviour of all has been born in a stable in Bethlehem,” and they started to sing. </a:t>
            </a:r>
          </a:p>
          <a:p>
            <a:pPr>
              <a:lnSpc>
                <a:spcPct val="107000"/>
              </a:lnSpc>
              <a:spcAft>
                <a:spcPts val="800"/>
              </a:spcAft>
            </a:pPr>
            <a:r>
              <a:rPr lang="en-GB" sz="1600" dirty="0">
                <a:solidFill>
                  <a:schemeClr val="tx2"/>
                </a:solidFill>
                <a:latin typeface="Bahnschrift Light SemiCondensed" panose="020B0502040204020203" pitchFamily="34" charset="0"/>
              </a:rPr>
              <a:t>The shepherds in joy ran to see the baby Jesus. They found him lying in a manger with Mary and Joseph.</a:t>
            </a:r>
          </a:p>
        </p:txBody>
      </p:sp>
      <p:pic>
        <p:nvPicPr>
          <p:cNvPr id="3" name="Picture 2">
            <a:extLst>
              <a:ext uri="{FF2B5EF4-FFF2-40B4-BE49-F238E27FC236}">
                <a16:creationId xmlns:a16="http://schemas.microsoft.com/office/drawing/2014/main" id="{3319A7B3-895C-4B5D-B0EE-FC3494CFD149}"/>
              </a:ext>
            </a:extLst>
          </p:cNvPr>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5372850" y="3855122"/>
            <a:ext cx="4095750" cy="2828925"/>
          </a:xfrm>
          <a:prstGeom prst="ellipse">
            <a:avLst/>
          </a:prstGeom>
        </p:spPr>
      </p:pic>
      <p:sp>
        <p:nvSpPr>
          <p:cNvPr id="12" name="TextBox 11">
            <a:extLst>
              <a:ext uri="{FF2B5EF4-FFF2-40B4-BE49-F238E27FC236}">
                <a16:creationId xmlns:a16="http://schemas.microsoft.com/office/drawing/2014/main" id="{EB78DE06-16BB-4C48-B99F-164C0E6433EA}"/>
              </a:ext>
            </a:extLst>
          </p:cNvPr>
          <p:cNvSpPr txBox="1"/>
          <p:nvPr/>
        </p:nvSpPr>
        <p:spPr>
          <a:xfrm>
            <a:off x="5280690" y="1310791"/>
            <a:ext cx="4437900" cy="2220801"/>
          </a:xfrm>
          <a:prstGeom prst="rect">
            <a:avLst/>
          </a:prstGeom>
          <a:noFill/>
        </p:spPr>
        <p:txBody>
          <a:bodyPr wrap="square">
            <a:spAutoFit/>
          </a:bodyPr>
          <a:lstStyle/>
          <a:p>
            <a:pPr>
              <a:lnSpc>
                <a:spcPct val="107000"/>
              </a:lnSpc>
              <a:spcAft>
                <a:spcPts val="800"/>
              </a:spcAft>
            </a:pPr>
            <a:r>
              <a:rPr lang="en-GB" sz="1600" dirty="0">
                <a:solidFill>
                  <a:schemeClr val="tx2"/>
                </a:solidFill>
                <a:latin typeface="Bahnschrift Light SemiCondensed" panose="020B0502040204020203" pitchFamily="34" charset="0"/>
              </a:rPr>
              <a:t>Meanwhile, three wise men were gazing at stars and say the brightest star ever seen. </a:t>
            </a:r>
          </a:p>
          <a:p>
            <a:pPr>
              <a:lnSpc>
                <a:spcPct val="107000"/>
              </a:lnSpc>
              <a:spcAft>
                <a:spcPts val="800"/>
              </a:spcAft>
            </a:pPr>
            <a:r>
              <a:rPr lang="en-GB" sz="1600" dirty="0">
                <a:solidFill>
                  <a:schemeClr val="tx2"/>
                </a:solidFill>
                <a:latin typeface="Bahnschrift Light SemiCondensed" panose="020B0502040204020203" pitchFamily="34" charset="0"/>
              </a:rPr>
              <a:t>They decided to follow the star.</a:t>
            </a:r>
          </a:p>
          <a:p>
            <a:pPr>
              <a:lnSpc>
                <a:spcPct val="107000"/>
              </a:lnSpc>
              <a:spcAft>
                <a:spcPts val="800"/>
              </a:spcAft>
            </a:pPr>
            <a:r>
              <a:rPr lang="en-GB" sz="1600" b="1" dirty="0">
                <a:solidFill>
                  <a:schemeClr val="tx2"/>
                </a:solidFill>
                <a:latin typeface="Bahnschrift Light SemiCondensed" panose="020B0502040204020203" pitchFamily="34" charset="0"/>
              </a:rPr>
              <a:t>There were also wise men who were led by a star to the stable where Jesus was born. They gave gold, frankincense, and myrrh as gifts to Jesus. </a:t>
            </a:r>
          </a:p>
          <a:p>
            <a:pPr>
              <a:lnSpc>
                <a:spcPct val="107000"/>
              </a:lnSpc>
              <a:spcAft>
                <a:spcPts val="800"/>
              </a:spcAft>
            </a:pPr>
            <a:r>
              <a:rPr lang="en-GB" sz="1600" dirty="0">
                <a:solidFill>
                  <a:schemeClr val="tx2"/>
                </a:solidFill>
                <a:latin typeface="Bahnschrift Light SemiCondensed" panose="020B0502040204020203" pitchFamily="34" charset="0"/>
              </a:rPr>
              <a:t>The word spread and everyone was happy.</a:t>
            </a:r>
          </a:p>
        </p:txBody>
      </p:sp>
      <p:pic>
        <p:nvPicPr>
          <p:cNvPr id="9" name="Picture 8" descr="A picture containing text&#10;&#10;Description automatically generated">
            <a:extLst>
              <a:ext uri="{FF2B5EF4-FFF2-40B4-BE49-F238E27FC236}">
                <a16:creationId xmlns:a16="http://schemas.microsoft.com/office/drawing/2014/main" id="{C9CDCF8C-DCDE-4C74-B111-110491F6A49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2500" y="1990725"/>
            <a:ext cx="4341900" cy="2590800"/>
          </a:xfrm>
          <a:prstGeom prst="ellipse">
            <a:avLst/>
          </a:prstGeom>
        </p:spPr>
      </p:pic>
      <p:sp>
        <p:nvSpPr>
          <p:cNvPr id="10" name="Scroll: Vertical 9">
            <a:extLst>
              <a:ext uri="{FF2B5EF4-FFF2-40B4-BE49-F238E27FC236}">
                <a16:creationId xmlns:a16="http://schemas.microsoft.com/office/drawing/2014/main" id="{11CC2D14-B203-41E8-9EC6-E55C30B46755}"/>
              </a:ext>
            </a:extLst>
          </p:cNvPr>
          <p:cNvSpPr/>
          <p:nvPr/>
        </p:nvSpPr>
        <p:spPr>
          <a:xfrm>
            <a:off x="4724398" y="0"/>
            <a:ext cx="556290" cy="6478828"/>
          </a:xfrm>
          <a:prstGeom prst="verticalScrol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a:p>
            <a:pPr algn="ctr"/>
            <a:r>
              <a:rPr lang="en-US" dirty="0"/>
              <a:t>O</a:t>
            </a:r>
          </a:p>
          <a:p>
            <a:pPr algn="ctr"/>
            <a:r>
              <a:rPr lang="en-US" dirty="0"/>
              <a:t>Y</a:t>
            </a:r>
          </a:p>
          <a:p>
            <a:pPr algn="ctr"/>
            <a:endParaRPr lang="en-US" dirty="0"/>
          </a:p>
          <a:p>
            <a:pPr algn="ctr"/>
            <a:r>
              <a:rPr lang="en-US" dirty="0"/>
              <a:t>TO</a:t>
            </a:r>
          </a:p>
          <a:p>
            <a:pPr algn="ctr"/>
            <a:endParaRPr lang="en-US" dirty="0"/>
          </a:p>
          <a:p>
            <a:pPr algn="ctr"/>
            <a:r>
              <a:rPr lang="en-US" dirty="0"/>
              <a:t>THE</a:t>
            </a:r>
          </a:p>
          <a:p>
            <a:pPr algn="ctr"/>
            <a:endParaRPr lang="en-US" dirty="0"/>
          </a:p>
          <a:p>
            <a:pPr algn="ctr"/>
            <a:r>
              <a:rPr lang="en-US" dirty="0"/>
              <a:t>WORLD</a:t>
            </a:r>
            <a:endParaRPr lang="en-GB" dirty="0"/>
          </a:p>
        </p:txBody>
      </p:sp>
    </p:spTree>
    <p:extLst>
      <p:ext uri="{BB962C8B-B14F-4D97-AF65-F5344CB8AC3E}">
        <p14:creationId xmlns:p14="http://schemas.microsoft.com/office/powerpoint/2010/main" val="1191710753"/>
      </p:ext>
    </p:extLst>
  </p:cSld>
  <p:clrMapOvr>
    <a:masterClrMapping/>
  </p:clrMapOvr>
</p:sld>
</file>

<file path=ppt/theme/theme1.xml><?xml version="1.0" encoding="utf-8"?>
<a:theme xmlns:a="http://schemas.openxmlformats.org/drawingml/2006/main" name="Office Theme">
  <a:themeElements>
    <a:clrScheme name="Custom 205">
      <a:dk1>
        <a:sysClr val="windowText" lastClr="000000"/>
      </a:dk1>
      <a:lt1>
        <a:sysClr val="window" lastClr="FFFFFF"/>
      </a:lt1>
      <a:dk2>
        <a:srgbClr val="44546A"/>
      </a:dk2>
      <a:lt2>
        <a:srgbClr val="FAF6F5"/>
      </a:lt2>
      <a:accent1>
        <a:srgbClr val="72D5E3"/>
      </a:accent1>
      <a:accent2>
        <a:srgbClr val="EECCAC"/>
      </a:accent2>
      <a:accent3>
        <a:srgbClr val="EC7276"/>
      </a:accent3>
      <a:accent4>
        <a:srgbClr val="A0E373"/>
      </a:accent4>
      <a:accent5>
        <a:srgbClr val="EEE9AC"/>
      </a:accent5>
      <a:accent6>
        <a:srgbClr val="7C86E2"/>
      </a:accent6>
      <a:hlink>
        <a:srgbClr val="72D5E3"/>
      </a:hlink>
      <a:folHlink>
        <a:srgbClr val="72D5E3"/>
      </a:folHlink>
    </a:clrScheme>
    <a:fontScheme name="Custom 220">
      <a:majorFont>
        <a:latin typeface="Corbel"/>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721489_Lifestyle magazine layout_CLR_V2" id="{A2733C19-E88E-4608-8B8C-8234A3741818}" vid="{AE8B3B04-6555-4CA7-BFE1-3C67762C8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7f9b5e87859ce6d7eedbdc6e4e4205c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5e0075ee7624d6a846e01eb6183742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605EF2F-1385-43BB-8924-EACA7293E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7B5352-F9E6-4E06-943F-ED2D371D4AF3}">
  <ds:schemaRefs>
    <ds:schemaRef ds:uri="http://schemas.microsoft.com/sharepoint/v3/contenttype/forms"/>
  </ds:schemaRefs>
</ds:datastoreItem>
</file>

<file path=customXml/itemProps3.xml><?xml version="1.0" encoding="utf-8"?>
<ds:datastoreItem xmlns:ds="http://schemas.openxmlformats.org/officeDocument/2006/customXml" ds:itemID="{61B3D3A9-C203-4119-BD4D-25B0FFB22A36}">
  <ds:schemaRefs>
    <ds:schemaRef ds:uri="http://schemas.microsoft.com/office/2006/documentManagement/types"/>
    <ds:schemaRef ds:uri="16c05727-aa75-4e4a-9b5f-8a80a1165891"/>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2995</TotalTime>
  <Words>2097</Words>
  <Application>Microsoft Office PowerPoint</Application>
  <PresentationFormat>A4 Paper (210x297 mm)</PresentationFormat>
  <Paragraphs>201</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Abadi Extra Light</vt:lpstr>
      <vt:lpstr>Aharoni</vt:lpstr>
      <vt:lpstr>Arial</vt:lpstr>
      <vt:lpstr>Arial Nova</vt:lpstr>
      <vt:lpstr>Bahnschrift Light SemiCondensed</vt:lpstr>
      <vt:lpstr>Calibri</vt:lpstr>
      <vt:lpstr>Cambria</vt:lpstr>
      <vt:lpstr>Cavolini</vt:lpstr>
      <vt:lpstr>Corbel</vt:lpstr>
      <vt:lpstr>Curlz MT</vt:lpstr>
      <vt:lpstr>Symbol</vt:lpstr>
      <vt:lpstr>Office Theme</vt:lpstr>
      <vt:lpstr>PowerPoint Presentation</vt:lpstr>
      <vt:lpstr>PowerPoint Presentation</vt:lpstr>
      <vt:lpstr>PowerPoint Presentation</vt:lpstr>
      <vt:lpstr>PowerPoint Presentation</vt:lpstr>
      <vt:lpstr>PowerPoint Presentation</vt:lpstr>
      <vt:lpstr>Carols</vt:lpstr>
      <vt:lpstr>PowerPoint Presentation</vt:lpstr>
      <vt:lpstr>PowerPoint Presentation</vt:lpstr>
      <vt:lpstr>PowerPoint Presentation</vt:lpstr>
      <vt:lpstr>PowerPoint Presentation</vt:lpstr>
      <vt:lpstr>PowerPoint Presentation</vt:lpstr>
      <vt:lpstr>PowerPoint Presentation</vt:lpstr>
      <vt:lpstr>Word Search</vt:lpstr>
      <vt:lpstr>Christmas Holiday Movies</vt:lpstr>
      <vt:lpstr>Back cover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 Unu</dc:creator>
  <cp:lastModifiedBy>Lyn Unu</cp:lastModifiedBy>
  <cp:revision>80</cp:revision>
  <dcterms:created xsi:type="dcterms:W3CDTF">2020-12-21T14:28:56Z</dcterms:created>
  <dcterms:modified xsi:type="dcterms:W3CDTF">2020-12-23T16:30:03Z</dcterms:modified>
</cp:coreProperties>
</file>